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Lst>
  <p:sldSz cx="12192000" cy="6858000"/>
  <p:notesSz cx="6858000" cy="9144000"/>
  <p:embeddedFontLst>
    <p:embeddedFont>
      <p:font typeface="Book Antiqua" panose="02040602050305030304"/>
      <p:regular r:id="rId74"/>
      <p:bold r:id="rId75"/>
      <p:italic r:id="rId76"/>
      <p:boldItalic r:id="rId77"/>
    </p:embeddedFont>
    <p:embeddedFont>
      <p:font typeface="Shadows Into Light" panose="0200000000000000000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000000"/>
          </p15:clr>
        </p15:guide>
        <p15:guide id="2" pos="384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font" Target="fonts/font5.fntdata"/><Relationship Id="rId77" Type="http://schemas.openxmlformats.org/officeDocument/2006/relationships/font" Target="fonts/font4.fntdata"/><Relationship Id="rId76" Type="http://schemas.openxmlformats.org/officeDocument/2006/relationships/font" Target="fonts/font3.fntdata"/><Relationship Id="rId75" Type="http://schemas.openxmlformats.org/officeDocument/2006/relationships/font" Target="fonts/font2.fntdata"/><Relationship Id="rId74" Type="http://schemas.openxmlformats.org/officeDocument/2006/relationships/font" Target="fonts/font1.fntdata"/><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2" name="Google Shape;82;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 name="Shape 189"/>
        <p:cNvGrpSpPr/>
        <p:nvPr/>
      </p:nvGrpSpPr>
      <p:grpSpPr>
        <a:xfrm>
          <a:off x="0" y="0"/>
          <a:ext cx="0" cy="0"/>
          <a:chOff x="0" y="0"/>
          <a:chExt cx="0" cy="0"/>
        </a:xfrm>
      </p:grpSpPr>
      <p:sp>
        <p:nvSpPr>
          <p:cNvPr id="190" name="Google Shape;190;p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91" name="Google Shape;191;p1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p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02" name="Google Shape;202;p1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p1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11" name="Google Shape;211;p1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p1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20" name="Google Shape;220;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p1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29" name="Google Shape;229;p1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p1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39" name="Google Shape;239;p1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p1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46" name="Google Shape;246;p1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p1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55" name="Google Shape;255;p1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p1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63" name="Google Shape;263;p1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p1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71" name="Google Shape;271;p1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99" name="Google Shape;99;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p2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79" name="Google Shape;279;p2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p2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87" name="Google Shape;287;p2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p2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95" name="Google Shape;295;p2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p2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03" name="Google Shape;303;p2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 name="Shape 309"/>
        <p:cNvGrpSpPr/>
        <p:nvPr/>
      </p:nvGrpSpPr>
      <p:grpSpPr>
        <a:xfrm>
          <a:off x="0" y="0"/>
          <a:ext cx="0" cy="0"/>
          <a:chOff x="0" y="0"/>
          <a:chExt cx="0" cy="0"/>
        </a:xfrm>
      </p:grpSpPr>
      <p:sp>
        <p:nvSpPr>
          <p:cNvPr id="310" name="Google Shape;310;p2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11" name="Google Shape;311;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p2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19" name="Google Shape;319;p2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p2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28" name="Google Shape;328;p2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6" name="Shape 336"/>
        <p:cNvGrpSpPr/>
        <p:nvPr/>
      </p:nvGrpSpPr>
      <p:grpSpPr>
        <a:xfrm>
          <a:off x="0" y="0"/>
          <a:ext cx="0" cy="0"/>
          <a:chOff x="0" y="0"/>
          <a:chExt cx="0" cy="0"/>
        </a:xfrm>
      </p:grpSpPr>
      <p:sp>
        <p:nvSpPr>
          <p:cNvPr id="337" name="Google Shape;337;p2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38" name="Google Shape;338;p2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p2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47" name="Google Shape;347;p2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4" name="Shape 354"/>
        <p:cNvGrpSpPr/>
        <p:nvPr/>
      </p:nvGrpSpPr>
      <p:grpSpPr>
        <a:xfrm>
          <a:off x="0" y="0"/>
          <a:ext cx="0" cy="0"/>
          <a:chOff x="0" y="0"/>
          <a:chExt cx="0" cy="0"/>
        </a:xfrm>
      </p:grpSpPr>
      <p:sp>
        <p:nvSpPr>
          <p:cNvPr id="355" name="Google Shape;355;p2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56" name="Google Shape;356;p2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25" name="Google Shape;125;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p3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63" name="Google Shape;363;p3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p3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70" name="Google Shape;370;p3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5" name="Shape 375"/>
        <p:cNvGrpSpPr/>
        <p:nvPr/>
      </p:nvGrpSpPr>
      <p:grpSpPr>
        <a:xfrm>
          <a:off x="0" y="0"/>
          <a:ext cx="0" cy="0"/>
          <a:chOff x="0" y="0"/>
          <a:chExt cx="0" cy="0"/>
        </a:xfrm>
      </p:grpSpPr>
      <p:sp>
        <p:nvSpPr>
          <p:cNvPr id="376" name="Google Shape;376;p3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77" name="Google Shape;377;p3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Google Shape;383;p3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84" name="Google Shape;384;p3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p3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91" name="Google Shape;391;p3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p3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398" name="Google Shape;398;p3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3" name="Shape 403"/>
        <p:cNvGrpSpPr/>
        <p:nvPr/>
      </p:nvGrpSpPr>
      <p:grpSpPr>
        <a:xfrm>
          <a:off x="0" y="0"/>
          <a:ext cx="0" cy="0"/>
          <a:chOff x="0" y="0"/>
          <a:chExt cx="0" cy="0"/>
        </a:xfrm>
      </p:grpSpPr>
      <p:sp>
        <p:nvSpPr>
          <p:cNvPr id="404" name="Google Shape;404;p3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05" name="Google Shape;405;p3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p3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12" name="Google Shape;412;p3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p3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19" name="Google Shape;419;p3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p3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25" name="Google Shape;425;p3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p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2" name="Google Shape;132;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 name="Shape 429"/>
        <p:cNvGrpSpPr/>
        <p:nvPr/>
      </p:nvGrpSpPr>
      <p:grpSpPr>
        <a:xfrm>
          <a:off x="0" y="0"/>
          <a:ext cx="0" cy="0"/>
          <a:chOff x="0" y="0"/>
          <a:chExt cx="0" cy="0"/>
        </a:xfrm>
      </p:grpSpPr>
      <p:sp>
        <p:nvSpPr>
          <p:cNvPr id="430" name="Google Shape;430;p4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31" name="Google Shape;431;p4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5" name="Shape 435"/>
        <p:cNvGrpSpPr/>
        <p:nvPr/>
      </p:nvGrpSpPr>
      <p:grpSpPr>
        <a:xfrm>
          <a:off x="0" y="0"/>
          <a:ext cx="0" cy="0"/>
          <a:chOff x="0" y="0"/>
          <a:chExt cx="0" cy="0"/>
        </a:xfrm>
      </p:grpSpPr>
      <p:sp>
        <p:nvSpPr>
          <p:cNvPr id="436" name="Google Shape;436;p4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37" name="Google Shape;437;p4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2" name="Shape 442"/>
        <p:cNvGrpSpPr/>
        <p:nvPr/>
      </p:nvGrpSpPr>
      <p:grpSpPr>
        <a:xfrm>
          <a:off x="0" y="0"/>
          <a:ext cx="0" cy="0"/>
          <a:chOff x="0" y="0"/>
          <a:chExt cx="0" cy="0"/>
        </a:xfrm>
      </p:grpSpPr>
      <p:sp>
        <p:nvSpPr>
          <p:cNvPr id="443" name="Google Shape;443;p4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44" name="Google Shape;444;p4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9" name="Shape 449"/>
        <p:cNvGrpSpPr/>
        <p:nvPr/>
      </p:nvGrpSpPr>
      <p:grpSpPr>
        <a:xfrm>
          <a:off x="0" y="0"/>
          <a:ext cx="0" cy="0"/>
          <a:chOff x="0" y="0"/>
          <a:chExt cx="0" cy="0"/>
        </a:xfrm>
      </p:grpSpPr>
      <p:sp>
        <p:nvSpPr>
          <p:cNvPr id="450" name="Google Shape;450;p4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51" name="Google Shape;451;p4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p4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57" name="Google Shape;457;p4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p4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64" name="Google Shape;464;p4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9" name="Shape 469"/>
        <p:cNvGrpSpPr/>
        <p:nvPr/>
      </p:nvGrpSpPr>
      <p:grpSpPr>
        <a:xfrm>
          <a:off x="0" y="0"/>
          <a:ext cx="0" cy="0"/>
          <a:chOff x="0" y="0"/>
          <a:chExt cx="0" cy="0"/>
        </a:xfrm>
      </p:grpSpPr>
      <p:sp>
        <p:nvSpPr>
          <p:cNvPr id="470" name="Google Shape;470;p4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71" name="Google Shape;471;p4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6" name="Shape 476"/>
        <p:cNvGrpSpPr/>
        <p:nvPr/>
      </p:nvGrpSpPr>
      <p:grpSpPr>
        <a:xfrm>
          <a:off x="0" y="0"/>
          <a:ext cx="0" cy="0"/>
          <a:chOff x="0" y="0"/>
          <a:chExt cx="0" cy="0"/>
        </a:xfrm>
      </p:grpSpPr>
      <p:sp>
        <p:nvSpPr>
          <p:cNvPr id="477" name="Google Shape;477;p4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78" name="Google Shape;478;p4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3" name="Shape 483"/>
        <p:cNvGrpSpPr/>
        <p:nvPr/>
      </p:nvGrpSpPr>
      <p:grpSpPr>
        <a:xfrm>
          <a:off x="0" y="0"/>
          <a:ext cx="0" cy="0"/>
          <a:chOff x="0" y="0"/>
          <a:chExt cx="0" cy="0"/>
        </a:xfrm>
      </p:grpSpPr>
      <p:sp>
        <p:nvSpPr>
          <p:cNvPr id="484" name="Google Shape;484;p4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85" name="Google Shape;485;p4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p4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92" name="Google Shape;492;p4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8" name="Google Shape;138;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7" name="Shape 497"/>
        <p:cNvGrpSpPr/>
        <p:nvPr/>
      </p:nvGrpSpPr>
      <p:grpSpPr>
        <a:xfrm>
          <a:off x="0" y="0"/>
          <a:ext cx="0" cy="0"/>
          <a:chOff x="0" y="0"/>
          <a:chExt cx="0" cy="0"/>
        </a:xfrm>
      </p:grpSpPr>
      <p:sp>
        <p:nvSpPr>
          <p:cNvPr id="498" name="Google Shape;498;p5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499" name="Google Shape;499;p5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4" name="Shape 504"/>
        <p:cNvGrpSpPr/>
        <p:nvPr/>
      </p:nvGrpSpPr>
      <p:grpSpPr>
        <a:xfrm>
          <a:off x="0" y="0"/>
          <a:ext cx="0" cy="0"/>
          <a:chOff x="0" y="0"/>
          <a:chExt cx="0" cy="0"/>
        </a:xfrm>
      </p:grpSpPr>
      <p:sp>
        <p:nvSpPr>
          <p:cNvPr id="505" name="Google Shape;505;p5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06" name="Google Shape;506;p5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p5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13" name="Google Shape;513;p5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p5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19" name="Google Shape;519;p5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3" name="Shape 523"/>
        <p:cNvGrpSpPr/>
        <p:nvPr/>
      </p:nvGrpSpPr>
      <p:grpSpPr>
        <a:xfrm>
          <a:off x="0" y="0"/>
          <a:ext cx="0" cy="0"/>
          <a:chOff x="0" y="0"/>
          <a:chExt cx="0" cy="0"/>
        </a:xfrm>
      </p:grpSpPr>
      <p:sp>
        <p:nvSpPr>
          <p:cNvPr id="524" name="Google Shape;524;p5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25" name="Google Shape;525;p5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1" name="Shape 531"/>
        <p:cNvGrpSpPr/>
        <p:nvPr/>
      </p:nvGrpSpPr>
      <p:grpSpPr>
        <a:xfrm>
          <a:off x="0" y="0"/>
          <a:ext cx="0" cy="0"/>
          <a:chOff x="0" y="0"/>
          <a:chExt cx="0" cy="0"/>
        </a:xfrm>
      </p:grpSpPr>
      <p:sp>
        <p:nvSpPr>
          <p:cNvPr id="532" name="Google Shape;532;p5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33" name="Google Shape;533;p5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9" name="Shape 539"/>
        <p:cNvGrpSpPr/>
        <p:nvPr/>
      </p:nvGrpSpPr>
      <p:grpSpPr>
        <a:xfrm>
          <a:off x="0" y="0"/>
          <a:ext cx="0" cy="0"/>
          <a:chOff x="0" y="0"/>
          <a:chExt cx="0" cy="0"/>
        </a:xfrm>
      </p:grpSpPr>
      <p:sp>
        <p:nvSpPr>
          <p:cNvPr id="540" name="Google Shape;540;p5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41" name="Google Shape;541;p5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6" name="Shape 546"/>
        <p:cNvGrpSpPr/>
        <p:nvPr/>
      </p:nvGrpSpPr>
      <p:grpSpPr>
        <a:xfrm>
          <a:off x="0" y="0"/>
          <a:ext cx="0" cy="0"/>
          <a:chOff x="0" y="0"/>
          <a:chExt cx="0" cy="0"/>
        </a:xfrm>
      </p:grpSpPr>
      <p:sp>
        <p:nvSpPr>
          <p:cNvPr id="547" name="Google Shape;547;p5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48" name="Google Shape;548;p5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4" name="Shape 554"/>
        <p:cNvGrpSpPr/>
        <p:nvPr/>
      </p:nvGrpSpPr>
      <p:grpSpPr>
        <a:xfrm>
          <a:off x="0" y="0"/>
          <a:ext cx="0" cy="0"/>
          <a:chOff x="0" y="0"/>
          <a:chExt cx="0" cy="0"/>
        </a:xfrm>
      </p:grpSpPr>
      <p:sp>
        <p:nvSpPr>
          <p:cNvPr id="555" name="Google Shape;555;p5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56" name="Google Shape;556;p5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1" name="Shape 561"/>
        <p:cNvGrpSpPr/>
        <p:nvPr/>
      </p:nvGrpSpPr>
      <p:grpSpPr>
        <a:xfrm>
          <a:off x="0" y="0"/>
          <a:ext cx="0" cy="0"/>
          <a:chOff x="0" y="0"/>
          <a:chExt cx="0" cy="0"/>
        </a:xfrm>
      </p:grpSpPr>
      <p:sp>
        <p:nvSpPr>
          <p:cNvPr id="562" name="Google Shape;562;p5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63" name="Google Shape;563;p5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p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4" name="Google Shape;144;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7" name="Shape 567"/>
        <p:cNvGrpSpPr/>
        <p:nvPr/>
      </p:nvGrpSpPr>
      <p:grpSpPr>
        <a:xfrm>
          <a:off x="0" y="0"/>
          <a:ext cx="0" cy="0"/>
          <a:chOff x="0" y="0"/>
          <a:chExt cx="0" cy="0"/>
        </a:xfrm>
      </p:grpSpPr>
      <p:sp>
        <p:nvSpPr>
          <p:cNvPr id="568" name="Google Shape;568;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69" name="Google Shape;569;p6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4" name="Shape 574"/>
        <p:cNvGrpSpPr/>
        <p:nvPr/>
      </p:nvGrpSpPr>
      <p:grpSpPr>
        <a:xfrm>
          <a:off x="0" y="0"/>
          <a:ext cx="0" cy="0"/>
          <a:chOff x="0" y="0"/>
          <a:chExt cx="0" cy="0"/>
        </a:xfrm>
      </p:grpSpPr>
      <p:sp>
        <p:nvSpPr>
          <p:cNvPr id="575" name="Google Shape;575;p6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76" name="Google Shape;576;p6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p6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83" name="Google Shape;583;p6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7" name="Shape 587"/>
        <p:cNvGrpSpPr/>
        <p:nvPr/>
      </p:nvGrpSpPr>
      <p:grpSpPr>
        <a:xfrm>
          <a:off x="0" y="0"/>
          <a:ext cx="0" cy="0"/>
          <a:chOff x="0" y="0"/>
          <a:chExt cx="0" cy="0"/>
        </a:xfrm>
      </p:grpSpPr>
      <p:sp>
        <p:nvSpPr>
          <p:cNvPr id="588" name="Google Shape;588;p6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89" name="Google Shape;589;p6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4" name="Shape 594"/>
        <p:cNvGrpSpPr/>
        <p:nvPr/>
      </p:nvGrpSpPr>
      <p:grpSpPr>
        <a:xfrm>
          <a:off x="0" y="0"/>
          <a:ext cx="0" cy="0"/>
          <a:chOff x="0" y="0"/>
          <a:chExt cx="0" cy="0"/>
        </a:xfrm>
      </p:grpSpPr>
      <p:sp>
        <p:nvSpPr>
          <p:cNvPr id="595" name="Google Shape;595;p6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96" name="Google Shape;596;p6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0" name="Shape 600"/>
        <p:cNvGrpSpPr/>
        <p:nvPr/>
      </p:nvGrpSpPr>
      <p:grpSpPr>
        <a:xfrm>
          <a:off x="0" y="0"/>
          <a:ext cx="0" cy="0"/>
          <a:chOff x="0" y="0"/>
          <a:chExt cx="0" cy="0"/>
        </a:xfrm>
      </p:grpSpPr>
      <p:sp>
        <p:nvSpPr>
          <p:cNvPr id="601" name="Google Shape;601;p6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602" name="Google Shape;602;p6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7" name="Shape 607"/>
        <p:cNvGrpSpPr/>
        <p:nvPr/>
      </p:nvGrpSpPr>
      <p:grpSpPr>
        <a:xfrm>
          <a:off x="0" y="0"/>
          <a:ext cx="0" cy="0"/>
          <a:chOff x="0" y="0"/>
          <a:chExt cx="0" cy="0"/>
        </a:xfrm>
      </p:grpSpPr>
      <p:sp>
        <p:nvSpPr>
          <p:cNvPr id="608" name="Google Shape;608;p6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609" name="Google Shape;609;p6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3" name="Shape 613"/>
        <p:cNvGrpSpPr/>
        <p:nvPr/>
      </p:nvGrpSpPr>
      <p:grpSpPr>
        <a:xfrm>
          <a:off x="0" y="0"/>
          <a:ext cx="0" cy="0"/>
          <a:chOff x="0" y="0"/>
          <a:chExt cx="0" cy="0"/>
        </a:xfrm>
      </p:grpSpPr>
      <p:sp>
        <p:nvSpPr>
          <p:cNvPr id="614" name="Google Shape;614;p6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615" name="Google Shape;615;p6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p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62" name="Google Shape;162;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71" name="Google Shape;171;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p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1" name="Google Shape;181;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69"/>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69"/>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69"/>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78"/>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EAD59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8"/>
          <p:cNvSpPr txBox="1"/>
          <p:nvPr>
            <p:ph type="body" idx="1"/>
          </p:nvPr>
        </p:nvSpPr>
        <p:spPr>
          <a:xfrm rot="5400000">
            <a:off x="3741420" y="-1531620"/>
            <a:ext cx="4709160" cy="10972800"/>
          </a:xfrm>
          <a:prstGeom prst="rect">
            <a:avLst/>
          </a:prstGeom>
          <a:noFill/>
          <a:ln>
            <a:noFill/>
          </a:ln>
        </p:spPr>
        <p:txBody>
          <a:bodyPr spcFirstLastPara="1" wrap="square" lIns="91425" tIns="45700" rIns="91425" bIns="45700" anchor="t" anchorCtr="0">
            <a:normAutofit/>
          </a:bodyPr>
          <a:lstStyle>
            <a:lvl1pPr marL="457200" lvl="0" indent="-302895" algn="l">
              <a:lnSpc>
                <a:spcPct val="100000"/>
              </a:lnSpc>
              <a:spcBef>
                <a:spcPts val="360"/>
              </a:spcBef>
              <a:spcAft>
                <a:spcPts val="0"/>
              </a:spcAft>
              <a:buSzPts val="1170"/>
              <a:buChar char="▣"/>
              <a:defRPr/>
            </a:lvl1pPr>
            <a:lvl2pPr marL="914400" lvl="1" indent="-320040" algn="l">
              <a:lnSpc>
                <a:spcPct val="100000"/>
              </a:lnSpc>
              <a:spcBef>
                <a:spcPts val="360"/>
              </a:spcBef>
              <a:spcAft>
                <a:spcPts val="0"/>
              </a:spcAft>
              <a:buSzPts val="1440"/>
              <a:buChar char="◼"/>
              <a:defRPr/>
            </a:lvl2pPr>
            <a:lvl3pPr marL="1371600" lvl="2" indent="-337185" algn="l">
              <a:lnSpc>
                <a:spcPct val="100000"/>
              </a:lnSpc>
              <a:spcBef>
                <a:spcPts val="360"/>
              </a:spcBef>
              <a:spcAft>
                <a:spcPts val="0"/>
              </a:spcAft>
              <a:buSzPts val="171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71" name="Google Shape;71;p78"/>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8"/>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78"/>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4" name="Shape 74"/>
        <p:cNvGrpSpPr/>
        <p:nvPr/>
      </p:nvGrpSpPr>
      <p:grpSpPr>
        <a:xfrm>
          <a:off x="0" y="0"/>
          <a:ext cx="0" cy="0"/>
          <a:chOff x="0" y="0"/>
          <a:chExt cx="0" cy="0"/>
        </a:xfrm>
      </p:grpSpPr>
      <p:sp>
        <p:nvSpPr>
          <p:cNvPr id="75" name="Google Shape;75;p79"/>
          <p:cNvSpPr txBox="1"/>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EAD59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9"/>
          <p:cNvSpPr txBox="1"/>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02895" algn="l">
              <a:lnSpc>
                <a:spcPct val="100000"/>
              </a:lnSpc>
              <a:spcBef>
                <a:spcPts val="360"/>
              </a:spcBef>
              <a:spcAft>
                <a:spcPts val="0"/>
              </a:spcAft>
              <a:buSzPts val="1170"/>
              <a:buChar char="▣"/>
              <a:defRPr/>
            </a:lvl1pPr>
            <a:lvl2pPr marL="914400" lvl="1" indent="-320040" algn="l">
              <a:lnSpc>
                <a:spcPct val="100000"/>
              </a:lnSpc>
              <a:spcBef>
                <a:spcPts val="360"/>
              </a:spcBef>
              <a:spcAft>
                <a:spcPts val="0"/>
              </a:spcAft>
              <a:buSzPts val="1440"/>
              <a:buChar char="◼"/>
              <a:defRPr/>
            </a:lvl2pPr>
            <a:lvl3pPr marL="1371600" lvl="2" indent="-337185" algn="l">
              <a:lnSpc>
                <a:spcPct val="100000"/>
              </a:lnSpc>
              <a:spcBef>
                <a:spcPts val="360"/>
              </a:spcBef>
              <a:spcAft>
                <a:spcPts val="0"/>
              </a:spcAft>
              <a:buSzPts val="171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77" name="Google Shape;77;p79"/>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79"/>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79"/>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5" name="Shape 15"/>
        <p:cNvGrpSpPr/>
        <p:nvPr/>
      </p:nvGrpSpPr>
      <p:grpSpPr>
        <a:xfrm>
          <a:off x="0" y="0"/>
          <a:ext cx="0" cy="0"/>
          <a:chOff x="0" y="0"/>
          <a:chExt cx="0" cy="0"/>
        </a:xfrm>
      </p:grpSpPr>
      <p:sp>
        <p:nvSpPr>
          <p:cNvPr id="16" name="Google Shape;16;p70"/>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EAD59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0"/>
          <p:cNvSpPr txBox="1"/>
          <p:nvPr>
            <p:ph type="body" idx="1"/>
          </p:nvPr>
        </p:nvSpPr>
        <p:spPr>
          <a:xfrm>
            <a:off x="609600" y="1600200"/>
            <a:ext cx="10972800" cy="4709160"/>
          </a:xfrm>
          <a:prstGeom prst="rect">
            <a:avLst/>
          </a:prstGeom>
          <a:noFill/>
          <a:ln>
            <a:noFill/>
          </a:ln>
        </p:spPr>
        <p:txBody>
          <a:bodyPr spcFirstLastPara="1" wrap="square" lIns="91425" tIns="45700" rIns="91425" bIns="45700" anchor="t" anchorCtr="0">
            <a:normAutofit/>
          </a:bodyPr>
          <a:lstStyle>
            <a:lvl1pPr marL="457200" lvl="0" indent="-302895" algn="l">
              <a:lnSpc>
                <a:spcPct val="100000"/>
              </a:lnSpc>
              <a:spcBef>
                <a:spcPts val="360"/>
              </a:spcBef>
              <a:spcAft>
                <a:spcPts val="0"/>
              </a:spcAft>
              <a:buSzPts val="1170"/>
              <a:buChar char="▣"/>
              <a:defRPr/>
            </a:lvl1pPr>
            <a:lvl2pPr marL="914400" lvl="1" indent="-320040" algn="l">
              <a:lnSpc>
                <a:spcPct val="100000"/>
              </a:lnSpc>
              <a:spcBef>
                <a:spcPts val="360"/>
              </a:spcBef>
              <a:spcAft>
                <a:spcPts val="0"/>
              </a:spcAft>
              <a:buSzPts val="1440"/>
              <a:buChar char="◼"/>
              <a:defRPr/>
            </a:lvl2pPr>
            <a:lvl3pPr marL="1371600" lvl="2" indent="-337185" algn="l">
              <a:lnSpc>
                <a:spcPct val="100000"/>
              </a:lnSpc>
              <a:spcBef>
                <a:spcPts val="360"/>
              </a:spcBef>
              <a:spcAft>
                <a:spcPts val="0"/>
              </a:spcAft>
              <a:buSzPts val="171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18" name="Google Shape;18;p70"/>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0"/>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0"/>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71"/>
          <p:cNvSpPr txBox="1"/>
          <p:nvPr>
            <p:ph type="ctrTitle"/>
          </p:nvPr>
        </p:nvSpPr>
        <p:spPr>
          <a:xfrm>
            <a:off x="562707" y="1371600"/>
            <a:ext cx="10972800" cy="1828800"/>
          </a:xfrm>
          <a:prstGeom prst="rect">
            <a:avLst/>
          </a:prstGeom>
          <a:noFill/>
          <a:ln>
            <a:noFill/>
          </a:ln>
        </p:spPr>
        <p:txBody>
          <a:bodyPr spcFirstLastPara="1" wrap="square" lIns="45700" tIns="0" rIns="45700" bIns="0" anchor="b" anchorCtr="0">
            <a:normAutofit/>
          </a:bodyPr>
          <a:lstStyle>
            <a:lvl1pPr lvl="0" algn="ctr">
              <a:lnSpc>
                <a:spcPct val="100000"/>
              </a:lnSpc>
              <a:spcBef>
                <a:spcPts val="0"/>
              </a:spcBef>
              <a:spcAft>
                <a:spcPts val="0"/>
              </a:spcAft>
              <a:buClr>
                <a:srgbClr val="EAD594"/>
              </a:buClr>
              <a:buSzPts val="4800"/>
              <a:buFont typeface="Lucida Sans"/>
              <a:buNone/>
              <a:defRPr sz="4800" b="1" cap="none">
                <a:solidFill>
                  <a:srgbClr val="EAD59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1"/>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71"/>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1"/>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
        <p:nvSpPr>
          <p:cNvPr id="26" name="Google Shape;26;p71"/>
          <p:cNvSpPr txBox="1"/>
          <p:nvPr>
            <p:ph type="subTitle" idx="1"/>
          </p:nvPr>
        </p:nvSpPr>
        <p:spPr>
          <a:xfrm>
            <a:off x="1828800" y="3331698"/>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560"/>
              </a:spcBef>
              <a:spcAft>
                <a:spcPts val="0"/>
              </a:spcAft>
              <a:buSzPts val="1820"/>
              <a:buNone/>
              <a:defRPr>
                <a:solidFill>
                  <a:schemeClr val="dk1"/>
                </a:solidFill>
              </a:defRPr>
            </a:lvl1pPr>
            <a:lvl2pPr lvl="1" algn="ctr">
              <a:lnSpc>
                <a:spcPct val="100000"/>
              </a:lnSpc>
              <a:spcBef>
                <a:spcPts val="360"/>
              </a:spcBef>
              <a:spcAft>
                <a:spcPts val="0"/>
              </a:spcAft>
              <a:buSzPts val="1440"/>
              <a:buNone/>
              <a:defRPr/>
            </a:lvl2pPr>
            <a:lvl3pPr lvl="2" algn="ctr">
              <a:lnSpc>
                <a:spcPct val="100000"/>
              </a:lnSpc>
              <a:spcBef>
                <a:spcPts val="360"/>
              </a:spcBef>
              <a:spcAft>
                <a:spcPts val="0"/>
              </a:spcAft>
              <a:buSzPts val="1710"/>
              <a:buNone/>
              <a:defRPr/>
            </a:lvl3pPr>
            <a:lvl4pPr lvl="3" algn="ctr">
              <a:lnSpc>
                <a:spcPct val="100000"/>
              </a:lnSpc>
              <a:spcBef>
                <a:spcPts val="360"/>
              </a:spcBef>
              <a:spcAft>
                <a:spcPts val="0"/>
              </a:spcAft>
              <a:buSzPts val="1800"/>
              <a:buNone/>
              <a:defRPr/>
            </a:lvl4pPr>
            <a:lvl5pPr lvl="4" algn="ctr">
              <a:lnSpc>
                <a:spcPct val="100000"/>
              </a:lnSpc>
              <a:spcBef>
                <a:spcPts val="360"/>
              </a:spcBef>
              <a:spcAft>
                <a:spcPts val="0"/>
              </a:spcAft>
              <a:buSzPts val="180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72"/>
          <p:cNvSpPr txBox="1"/>
          <p:nvPr>
            <p:ph type="title"/>
          </p:nvPr>
        </p:nvSpPr>
        <p:spPr>
          <a:xfrm>
            <a:off x="2133600" y="609600"/>
            <a:ext cx="9448800" cy="1828800"/>
          </a:xfrm>
          <a:prstGeom prst="rect">
            <a:avLst/>
          </a:prstGeom>
          <a:noFill/>
          <a:ln>
            <a:noFill/>
          </a:ln>
        </p:spPr>
        <p:txBody>
          <a:bodyPr spcFirstLastPara="1" wrap="square" lIns="91425" tIns="45700" rIns="91425" bIns="0" anchor="b" anchorCtr="0">
            <a:noAutofit/>
          </a:bodyPr>
          <a:lstStyle>
            <a:lvl1pPr lvl="0" algn="l">
              <a:lnSpc>
                <a:spcPct val="100000"/>
              </a:lnSpc>
              <a:spcBef>
                <a:spcPts val="0"/>
              </a:spcBef>
              <a:spcAft>
                <a:spcPts val="0"/>
              </a:spcAft>
              <a:buClr>
                <a:srgbClr val="DCC577"/>
              </a:buClr>
              <a:buSzPts val="4800"/>
              <a:buFont typeface="Lucida Sans"/>
              <a:buNone/>
              <a:defRPr sz="4800" b="1" cap="none">
                <a:solidFill>
                  <a:srgbClr val="DCC577"/>
                </a:solidFill>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2"/>
          <p:cNvSpPr txBox="1"/>
          <p:nvPr>
            <p:ph type="body" idx="1"/>
          </p:nvPr>
        </p:nvSpPr>
        <p:spPr>
          <a:xfrm>
            <a:off x="2133600" y="2507786"/>
            <a:ext cx="9448800" cy="1509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1300"/>
              <a:buNone/>
              <a:defRPr sz="2000">
                <a:solidFill>
                  <a:schemeClr val="dk1"/>
                </a:solidFill>
              </a:defRPr>
            </a:lvl1pPr>
            <a:lvl2pPr marL="914400" lvl="1" indent="-228600" algn="l">
              <a:lnSpc>
                <a:spcPct val="100000"/>
              </a:lnSpc>
              <a:spcBef>
                <a:spcPts val="360"/>
              </a:spcBef>
              <a:spcAft>
                <a:spcPts val="0"/>
              </a:spcAft>
              <a:buSzPts val="1440"/>
              <a:buNone/>
              <a:defRPr sz="1800">
                <a:solidFill>
                  <a:srgbClr val="888888"/>
                </a:solidFill>
              </a:defRPr>
            </a:lvl2pPr>
            <a:lvl3pPr marL="1371600" lvl="2" indent="-228600" algn="l">
              <a:lnSpc>
                <a:spcPct val="100000"/>
              </a:lnSpc>
              <a:spcBef>
                <a:spcPts val="320"/>
              </a:spcBef>
              <a:spcAft>
                <a:spcPts val="0"/>
              </a:spcAft>
              <a:buSzPts val="1520"/>
              <a:buNone/>
              <a:defRPr sz="1600">
                <a:solidFill>
                  <a:srgbClr val="888888"/>
                </a:solidFill>
              </a:defRPr>
            </a:lvl3pPr>
            <a:lvl4pPr marL="1828800" lvl="3" indent="-228600" algn="l">
              <a:lnSpc>
                <a:spcPct val="100000"/>
              </a:lnSpc>
              <a:spcBef>
                <a:spcPts val="280"/>
              </a:spcBef>
              <a:spcAft>
                <a:spcPts val="0"/>
              </a:spcAft>
              <a:buSzPts val="1400"/>
              <a:buNone/>
              <a:defRPr sz="1400">
                <a:solidFill>
                  <a:srgbClr val="888888"/>
                </a:solidFill>
              </a:defRPr>
            </a:lvl4pPr>
            <a:lvl5pPr marL="2286000" lvl="4" indent="-228600" algn="l">
              <a:lnSpc>
                <a:spcPct val="100000"/>
              </a:lnSpc>
              <a:spcBef>
                <a:spcPts val="280"/>
              </a:spcBef>
              <a:spcAft>
                <a:spcPts val="0"/>
              </a:spcAft>
              <a:buSzPts val="1400"/>
              <a:buNone/>
              <a:defRPr sz="1400">
                <a:solidFill>
                  <a:srgbClr val="888888"/>
                </a:solidFill>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30" name="Google Shape;30;p72"/>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2"/>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2"/>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73"/>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EAD59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3"/>
          <p:cNvSpPr txBox="1"/>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335915" algn="l">
              <a:lnSpc>
                <a:spcPct val="100000"/>
              </a:lnSpc>
              <a:spcBef>
                <a:spcPts val="520"/>
              </a:spcBef>
              <a:spcAft>
                <a:spcPts val="0"/>
              </a:spcAft>
              <a:buSzPts val="1690"/>
              <a:buChar char="▣"/>
              <a:defRPr sz="2600"/>
            </a:lvl1pPr>
            <a:lvl2pPr marL="914400" lvl="1" indent="-350520" algn="l">
              <a:lnSpc>
                <a:spcPct val="100000"/>
              </a:lnSpc>
              <a:spcBef>
                <a:spcPts val="480"/>
              </a:spcBef>
              <a:spcAft>
                <a:spcPts val="0"/>
              </a:spcAft>
              <a:buSzPts val="1920"/>
              <a:buChar char="◼"/>
              <a:defRPr sz="2400"/>
            </a:lvl2pPr>
            <a:lvl3pPr marL="1371600" lvl="2" indent="-349250" algn="l">
              <a:lnSpc>
                <a:spcPct val="100000"/>
              </a:lnSpc>
              <a:spcBef>
                <a:spcPts val="400"/>
              </a:spcBef>
              <a:spcAft>
                <a:spcPts val="0"/>
              </a:spcAft>
              <a:buSzPts val="19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36" name="Google Shape;36;p73"/>
          <p:cNvSpPr txBox="1"/>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335915" algn="l">
              <a:lnSpc>
                <a:spcPct val="100000"/>
              </a:lnSpc>
              <a:spcBef>
                <a:spcPts val="520"/>
              </a:spcBef>
              <a:spcAft>
                <a:spcPts val="0"/>
              </a:spcAft>
              <a:buSzPts val="1690"/>
              <a:buChar char="▣"/>
              <a:defRPr sz="2600"/>
            </a:lvl1pPr>
            <a:lvl2pPr marL="914400" lvl="1" indent="-350520" algn="l">
              <a:lnSpc>
                <a:spcPct val="100000"/>
              </a:lnSpc>
              <a:spcBef>
                <a:spcPts val="480"/>
              </a:spcBef>
              <a:spcAft>
                <a:spcPts val="0"/>
              </a:spcAft>
              <a:buSzPts val="1920"/>
              <a:buChar char="◼"/>
              <a:defRPr sz="2400"/>
            </a:lvl2pPr>
            <a:lvl3pPr marL="1371600" lvl="2" indent="-349250" algn="l">
              <a:lnSpc>
                <a:spcPct val="100000"/>
              </a:lnSpc>
              <a:spcBef>
                <a:spcPts val="400"/>
              </a:spcBef>
              <a:spcAft>
                <a:spcPts val="0"/>
              </a:spcAft>
              <a:buSzPts val="19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37" name="Google Shape;37;p73"/>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3"/>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3"/>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74"/>
          <p:cNvSpPr txBox="1"/>
          <p:nvPr>
            <p:ph type="title"/>
          </p:nvPr>
        </p:nvSpPr>
        <p:spPr>
          <a:xfrm>
            <a:off x="609600" y="273050"/>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EAD594"/>
              </a:buClr>
              <a:buSzPts val="4100"/>
              <a:buFont typeface="Lucida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4"/>
          <p:cNvSpPr txBox="1"/>
          <p:nvPr>
            <p:ph type="body" idx="1"/>
          </p:nvPr>
        </p:nvSpPr>
        <p:spPr>
          <a:xfrm>
            <a:off x="609600" y="1535113"/>
            <a:ext cx="5386917" cy="75088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80"/>
              </a:spcBef>
              <a:spcAft>
                <a:spcPts val="0"/>
              </a:spcAft>
              <a:buSzPts val="1560"/>
              <a:buNone/>
              <a:defRPr sz="2400" b="0" cap="none">
                <a:solidFill>
                  <a:schemeClr val="dk1"/>
                </a:solidFill>
              </a:defRPr>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71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43" name="Google Shape;43;p74"/>
          <p:cNvSpPr txBox="1"/>
          <p:nvPr>
            <p:ph type="body" idx="2"/>
          </p:nvPr>
        </p:nvSpPr>
        <p:spPr>
          <a:xfrm>
            <a:off x="6193368" y="1535113"/>
            <a:ext cx="5389033" cy="75088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80"/>
              </a:spcBef>
              <a:spcAft>
                <a:spcPts val="0"/>
              </a:spcAft>
              <a:buSzPts val="1560"/>
              <a:buNone/>
              <a:defRPr sz="2400" b="0" cap="none">
                <a:solidFill>
                  <a:schemeClr val="dk1"/>
                </a:solidFill>
              </a:defRPr>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71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44" name="Google Shape;44;p74"/>
          <p:cNvSpPr txBox="1"/>
          <p:nvPr>
            <p:ph type="body" idx="3"/>
          </p:nvPr>
        </p:nvSpPr>
        <p:spPr>
          <a:xfrm>
            <a:off x="609600" y="2362201"/>
            <a:ext cx="5386917" cy="3763963"/>
          </a:xfrm>
          <a:prstGeom prst="rect">
            <a:avLst/>
          </a:prstGeom>
          <a:noFill/>
          <a:ln>
            <a:noFill/>
          </a:ln>
        </p:spPr>
        <p:txBody>
          <a:bodyPr spcFirstLastPara="1" wrap="square" lIns="91425" tIns="45700" rIns="91425" bIns="45700" anchor="t" anchorCtr="0">
            <a:normAutofit/>
          </a:bodyPr>
          <a:lstStyle>
            <a:lvl1pPr marL="457200" lvl="0" indent="-327660" algn="l">
              <a:lnSpc>
                <a:spcPct val="100000"/>
              </a:lnSpc>
              <a:spcBef>
                <a:spcPts val="480"/>
              </a:spcBef>
              <a:spcAft>
                <a:spcPts val="0"/>
              </a:spcAft>
              <a:buSzPts val="1560"/>
              <a:buChar char="▣"/>
              <a:defRPr sz="2400"/>
            </a:lvl1pPr>
            <a:lvl2pPr marL="914400" lvl="1" indent="-330200" algn="l">
              <a:lnSpc>
                <a:spcPct val="100000"/>
              </a:lnSpc>
              <a:spcBef>
                <a:spcPts val="400"/>
              </a:spcBef>
              <a:spcAft>
                <a:spcPts val="0"/>
              </a:spcAft>
              <a:buSzPts val="1600"/>
              <a:buChar char="◼"/>
              <a:defRPr sz="2000"/>
            </a:lvl2pPr>
            <a:lvl3pPr marL="1371600" lvl="2" indent="-337185" algn="l">
              <a:lnSpc>
                <a:spcPct val="100000"/>
              </a:lnSpc>
              <a:spcBef>
                <a:spcPts val="360"/>
              </a:spcBef>
              <a:spcAft>
                <a:spcPts val="0"/>
              </a:spcAft>
              <a:buSzPts val="171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45" name="Google Shape;45;p74"/>
          <p:cNvSpPr txBox="1"/>
          <p:nvPr>
            <p:ph type="body" idx="4"/>
          </p:nvPr>
        </p:nvSpPr>
        <p:spPr>
          <a:xfrm>
            <a:off x="6193368" y="2362201"/>
            <a:ext cx="5389033" cy="3763963"/>
          </a:xfrm>
          <a:prstGeom prst="rect">
            <a:avLst/>
          </a:prstGeom>
          <a:noFill/>
          <a:ln>
            <a:noFill/>
          </a:ln>
        </p:spPr>
        <p:txBody>
          <a:bodyPr spcFirstLastPara="1" wrap="square" lIns="91425" tIns="45700" rIns="91425" bIns="45700" anchor="t" anchorCtr="0">
            <a:normAutofit/>
          </a:bodyPr>
          <a:lstStyle>
            <a:lvl1pPr marL="457200" lvl="0" indent="-327660" algn="l">
              <a:lnSpc>
                <a:spcPct val="100000"/>
              </a:lnSpc>
              <a:spcBef>
                <a:spcPts val="480"/>
              </a:spcBef>
              <a:spcAft>
                <a:spcPts val="0"/>
              </a:spcAft>
              <a:buSzPts val="1560"/>
              <a:buChar char="▣"/>
              <a:defRPr sz="2400"/>
            </a:lvl1pPr>
            <a:lvl2pPr marL="914400" lvl="1" indent="-330200" algn="l">
              <a:lnSpc>
                <a:spcPct val="100000"/>
              </a:lnSpc>
              <a:spcBef>
                <a:spcPts val="400"/>
              </a:spcBef>
              <a:spcAft>
                <a:spcPts val="0"/>
              </a:spcAft>
              <a:buSzPts val="1600"/>
              <a:buChar char="◼"/>
              <a:defRPr sz="2000"/>
            </a:lvl2pPr>
            <a:lvl3pPr marL="1371600" lvl="2" indent="-337185" algn="l">
              <a:lnSpc>
                <a:spcPct val="100000"/>
              </a:lnSpc>
              <a:spcBef>
                <a:spcPts val="360"/>
              </a:spcBef>
              <a:spcAft>
                <a:spcPts val="0"/>
              </a:spcAft>
              <a:buSzPts val="171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46" name="Google Shape;46;p74"/>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4"/>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4"/>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75"/>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EAD59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5"/>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5"/>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5"/>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76"/>
          <p:cNvSpPr txBox="1"/>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4DB8A"/>
              </a:buClr>
              <a:buSzPts val="2200"/>
              <a:buFont typeface="Lucida Sans"/>
              <a:buNone/>
              <a:defRPr sz="2200" b="0">
                <a:solidFill>
                  <a:srgbClr val="F4DB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6"/>
          <p:cNvSpPr txBox="1"/>
          <p:nvPr>
            <p:ph type="body" idx="1"/>
          </p:nvPr>
        </p:nvSpPr>
        <p:spPr>
          <a:xfrm>
            <a:off x="609601" y="1524001"/>
            <a:ext cx="4011084" cy="46021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960"/>
              <a:buNone/>
              <a:defRPr sz="1200"/>
            </a:lvl2pPr>
            <a:lvl3pPr marL="1371600" lvl="2" indent="-228600" algn="l">
              <a:lnSpc>
                <a:spcPct val="100000"/>
              </a:lnSpc>
              <a:spcBef>
                <a:spcPts val="200"/>
              </a:spcBef>
              <a:spcAft>
                <a:spcPts val="0"/>
              </a:spcAft>
              <a:buSzPts val="95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57" name="Google Shape;57;p76"/>
          <p:cNvSpPr txBox="1"/>
          <p:nvPr>
            <p:ph type="body" idx="2"/>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335915" algn="l">
              <a:lnSpc>
                <a:spcPct val="100000"/>
              </a:lnSpc>
              <a:spcBef>
                <a:spcPts val="520"/>
              </a:spcBef>
              <a:spcAft>
                <a:spcPts val="0"/>
              </a:spcAft>
              <a:buSzPts val="1690"/>
              <a:buChar char="▣"/>
              <a:defRPr sz="2600"/>
            </a:lvl1pPr>
            <a:lvl2pPr marL="914400" lvl="1" indent="-350520" algn="l">
              <a:lnSpc>
                <a:spcPct val="100000"/>
              </a:lnSpc>
              <a:spcBef>
                <a:spcPts val="480"/>
              </a:spcBef>
              <a:spcAft>
                <a:spcPts val="0"/>
              </a:spcAft>
              <a:buSzPts val="1920"/>
              <a:buChar char="◼"/>
              <a:defRPr sz="2400"/>
            </a:lvl2pPr>
            <a:lvl3pPr marL="1371600" lvl="2" indent="-361315" algn="l">
              <a:lnSpc>
                <a:spcPct val="100000"/>
              </a:lnSpc>
              <a:spcBef>
                <a:spcPts val="440"/>
              </a:spcBef>
              <a:spcAft>
                <a:spcPts val="0"/>
              </a:spcAft>
              <a:buSzPts val="2090"/>
              <a:buChar char="?"/>
              <a:defRPr sz="2200"/>
            </a:lvl3pPr>
            <a:lvl4pPr marL="1828800" lvl="3" indent="-355600" algn="l">
              <a:lnSpc>
                <a:spcPct val="100000"/>
              </a:lnSpc>
              <a:spcBef>
                <a:spcPts val="400"/>
              </a:spcBef>
              <a:spcAft>
                <a:spcPts val="0"/>
              </a:spcAft>
              <a:buSzPts val="2000"/>
              <a:buChar char="?"/>
              <a:defRPr sz="20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58" name="Google Shape;58;p76"/>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6"/>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6"/>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77"/>
          <p:cNvSpPr txBox="1"/>
          <p:nvPr>
            <p:ph type="title"/>
          </p:nvPr>
        </p:nvSpPr>
        <p:spPr>
          <a:xfrm>
            <a:off x="2438400" y="609600"/>
            <a:ext cx="7315200" cy="522288"/>
          </a:xfrm>
          <a:prstGeom prst="rect">
            <a:avLst/>
          </a:prstGeom>
          <a:noFill/>
          <a:ln>
            <a:noFill/>
          </a:ln>
        </p:spPr>
        <p:txBody>
          <a:bodyPr spcFirstLastPara="1" wrap="square" lIns="45700" tIns="45700" rIns="45700" bIns="0" anchor="b" anchorCtr="0">
            <a:normAutofit/>
          </a:bodyPr>
          <a:lstStyle>
            <a:lvl1pPr lvl="0" algn="ctr">
              <a:lnSpc>
                <a:spcPct val="100000"/>
              </a:lnSpc>
              <a:spcBef>
                <a:spcPts val="0"/>
              </a:spcBef>
              <a:spcAft>
                <a:spcPts val="0"/>
              </a:spcAft>
              <a:buClr>
                <a:srgbClr val="EAD594"/>
              </a:buClr>
              <a:buSzPts val="2000"/>
              <a:buFont typeface="Lucida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7"/>
          <p:cNvSpPr/>
          <p:nvPr>
            <p:ph type="pic" idx="2"/>
          </p:nvPr>
        </p:nvSpPr>
        <p:spPr>
          <a:xfrm>
            <a:off x="2438400" y="1831975"/>
            <a:ext cx="7315200" cy="3962400"/>
          </a:xfrm>
          <a:prstGeom prst="rect">
            <a:avLst/>
          </a:prstGeom>
          <a:solidFill>
            <a:schemeClr val="lt2"/>
          </a:solidFill>
          <a:ln w="44450" cap="sq" cmpd="sng">
            <a:solidFill>
              <a:srgbClr val="FFFFFF"/>
            </a:solidFill>
            <a:prstDash val="solid"/>
            <a:miter lim="800000"/>
            <a:headEnd type="none" w="sm" len="sm"/>
            <a:tailEnd type="none" w="sm" len="sm"/>
          </a:ln>
          <a:effectLst>
            <a:outerShdw blurRad="190500" dist="228600" dir="2700000" sy="90000">
              <a:srgbClr val="000000">
                <a:alpha val="24313"/>
              </a:srgbClr>
            </a:outerShdw>
          </a:effectLst>
        </p:spPr>
      </p:sp>
      <p:sp>
        <p:nvSpPr>
          <p:cNvPr id="64" name="Google Shape;64;p77"/>
          <p:cNvSpPr txBox="1"/>
          <p:nvPr>
            <p:ph type="body" idx="1"/>
          </p:nvPr>
        </p:nvSpPr>
        <p:spPr>
          <a:xfrm>
            <a:off x="2438400" y="1166787"/>
            <a:ext cx="7315200" cy="530352"/>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280"/>
              </a:spcBef>
              <a:spcAft>
                <a:spcPts val="0"/>
              </a:spcAft>
              <a:buSzPts val="910"/>
              <a:buNone/>
              <a:defRPr sz="1400"/>
            </a:lvl1pPr>
            <a:lvl2pPr marL="914400" lvl="1" indent="-289560" algn="l">
              <a:lnSpc>
                <a:spcPct val="100000"/>
              </a:lnSpc>
              <a:spcBef>
                <a:spcPts val="240"/>
              </a:spcBef>
              <a:spcAft>
                <a:spcPts val="0"/>
              </a:spcAft>
              <a:buSzPts val="960"/>
              <a:buChar char="◼"/>
              <a:defRPr sz="1200"/>
            </a:lvl2pPr>
            <a:lvl3pPr marL="1371600" lvl="2" indent="-288925" algn="l">
              <a:lnSpc>
                <a:spcPct val="100000"/>
              </a:lnSpc>
              <a:spcBef>
                <a:spcPts val="200"/>
              </a:spcBef>
              <a:spcAft>
                <a:spcPts val="0"/>
              </a:spcAft>
              <a:buSzPts val="950"/>
              <a:buChar char="?"/>
              <a:defRPr sz="1000"/>
            </a:lvl3pPr>
            <a:lvl4pPr marL="1828800" lvl="3" indent="-285750" algn="l">
              <a:lnSpc>
                <a:spcPct val="100000"/>
              </a:lnSpc>
              <a:spcBef>
                <a:spcPts val="180"/>
              </a:spcBef>
              <a:spcAft>
                <a:spcPts val="0"/>
              </a:spcAft>
              <a:buSzPts val="900"/>
              <a:buChar char="?"/>
              <a:defRPr sz="900"/>
            </a:lvl4pPr>
            <a:lvl5pPr marL="2286000" lvl="4" indent="-285750" algn="l">
              <a:lnSpc>
                <a:spcPct val="100000"/>
              </a:lnSpc>
              <a:spcBef>
                <a:spcPts val="180"/>
              </a:spcBef>
              <a:spcAft>
                <a:spcPts val="0"/>
              </a:spcAft>
              <a:buSzPts val="900"/>
              <a:buChar char="■"/>
              <a:defRPr sz="9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p:txBody>
      </p:sp>
      <p:sp>
        <p:nvSpPr>
          <p:cNvPr id="65" name="Google Shape;65;p77"/>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7"/>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7"/>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 name="Shape 5"/>
        <p:cNvGrpSpPr/>
        <p:nvPr/>
      </p:nvGrpSpPr>
      <p:grpSpPr>
        <a:xfrm>
          <a:off x="0" y="0"/>
          <a:ext cx="0" cy="0"/>
          <a:chOff x="0" y="0"/>
          <a:chExt cx="0" cy="0"/>
        </a:xfrm>
      </p:grpSpPr>
      <p:sp>
        <p:nvSpPr>
          <p:cNvPr id="6" name="Google Shape;6;p68"/>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rgbClr val="EAD594"/>
              </a:buClr>
              <a:buSzPts val="4100"/>
              <a:buFont typeface="Lucida Sans"/>
              <a:buNone/>
              <a:defRPr sz="4100" b="1" i="0" u="none" strike="noStrike" cap="none">
                <a:solidFill>
                  <a:srgbClr val="EAD594"/>
                </a:solidFill>
                <a:latin typeface="Lucida Sans"/>
                <a:ea typeface="Lucida Sans"/>
                <a:cs typeface="Lucida Sans"/>
                <a:sym typeface="Lucid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68"/>
          <p:cNvSpPr txBox="1"/>
          <p:nvPr>
            <p:ph type="body" idx="1"/>
          </p:nvPr>
        </p:nvSpPr>
        <p:spPr>
          <a:xfrm>
            <a:off x="609600" y="1600200"/>
            <a:ext cx="10972800" cy="4709160"/>
          </a:xfrm>
          <a:prstGeom prst="rect">
            <a:avLst/>
          </a:prstGeom>
          <a:noFill/>
          <a:ln>
            <a:noFill/>
          </a:ln>
        </p:spPr>
        <p:txBody>
          <a:bodyPr spcFirstLastPara="1" wrap="square" lIns="91425" tIns="45700" rIns="91425" bIns="45700" anchor="t" anchorCtr="0">
            <a:normAutofit/>
          </a:bodyPr>
          <a:lstStyle>
            <a:lvl1pPr marL="457200" marR="0" lvl="0" indent="-344170" algn="l" rtl="0">
              <a:lnSpc>
                <a:spcPct val="100000"/>
              </a:lnSpc>
              <a:spcBef>
                <a:spcPts val="560"/>
              </a:spcBef>
              <a:spcAft>
                <a:spcPts val="0"/>
              </a:spcAft>
              <a:buClr>
                <a:schemeClr val="dk1"/>
              </a:buClr>
              <a:buSzPts val="1820"/>
              <a:buFont typeface="Noto Sans Symbols"/>
              <a:buChar char="▣"/>
              <a:defRPr sz="2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914400" marR="0" lvl="1" indent="-350520" algn="l" rtl="0">
              <a:lnSpc>
                <a:spcPct val="100000"/>
              </a:lnSpc>
              <a:spcBef>
                <a:spcPts val="480"/>
              </a:spcBef>
              <a:spcAft>
                <a:spcPts val="0"/>
              </a:spcAft>
              <a:buClr>
                <a:schemeClr val="dk1"/>
              </a:buClr>
              <a:buSzPts val="1920"/>
              <a:buFont typeface="Noto Sans Symbols"/>
              <a:buChar char="◼"/>
              <a:defRPr sz="2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1371600" marR="0" lvl="2" indent="-361315" algn="l" rtl="0">
              <a:lnSpc>
                <a:spcPct val="100000"/>
              </a:lnSpc>
              <a:spcBef>
                <a:spcPts val="440"/>
              </a:spcBef>
              <a:spcAft>
                <a:spcPts val="0"/>
              </a:spcAft>
              <a:buClr>
                <a:schemeClr val="dk1"/>
              </a:buClr>
              <a:buSzPts val="2090"/>
              <a:buFont typeface="Noto Sans Symbols"/>
              <a:buChar char=""/>
              <a:defRPr sz="2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1828800" marR="0" lvl="3"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2743200" marR="0" lvl="5" indent="-342900" algn="l" rtl="0">
              <a:lnSpc>
                <a:spcPct val="100000"/>
              </a:lnSpc>
              <a:spcBef>
                <a:spcPts val="360"/>
              </a:spcBef>
              <a:spcAft>
                <a:spcPts val="0"/>
              </a:spcAft>
              <a:buClr>
                <a:schemeClr val="dk1"/>
              </a:buClr>
              <a:buSzPts val="1800"/>
              <a:buFont typeface="Noto Sans Symbols"/>
              <a:buChar char=""/>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3200400" marR="0" lvl="6" indent="-330200" algn="l" rtl="0">
              <a:lnSpc>
                <a:spcPct val="100000"/>
              </a:lnSpc>
              <a:spcBef>
                <a:spcPts val="320"/>
              </a:spcBef>
              <a:spcAft>
                <a:spcPts val="0"/>
              </a:spcAft>
              <a:buClr>
                <a:schemeClr val="dk1"/>
              </a:buClr>
              <a:buSzPts val="1600"/>
              <a:buFont typeface="Noto Sans Symbols"/>
              <a:buChar char="●"/>
              <a:defRPr sz="16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3657600" marR="0" lvl="7" indent="-317500" algn="l" rtl="0">
              <a:lnSpc>
                <a:spcPct val="100000"/>
              </a:lnSpc>
              <a:spcBef>
                <a:spcPts val="280"/>
              </a:spcBef>
              <a:spcAft>
                <a:spcPts val="0"/>
              </a:spcAft>
              <a:buClr>
                <a:schemeClr val="dk1"/>
              </a:buClr>
              <a:buSzPts val="1400"/>
              <a:buFont typeface="Noto Sans Symbols"/>
              <a:buChar char="●"/>
              <a:defRPr sz="1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4114800" marR="0" lvl="8" indent="-317500" algn="l" rtl="0">
              <a:lnSpc>
                <a:spcPct val="100000"/>
              </a:lnSpc>
              <a:spcBef>
                <a:spcPts val="280"/>
              </a:spcBef>
              <a:spcAft>
                <a:spcPts val="0"/>
              </a:spcAft>
              <a:buClr>
                <a:schemeClr val="dk1"/>
              </a:buClr>
              <a:buSzPts val="1400"/>
              <a:buFont typeface="Noto Sans Symbols"/>
              <a:buChar char="●"/>
              <a:defRPr sz="14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p:txBody>
      </p:sp>
      <p:sp>
        <p:nvSpPr>
          <p:cNvPr id="8" name="Google Shape;8;p68"/>
          <p:cNvSpPr txBox="1"/>
          <p:nvPr>
            <p:ph type="dt" idx="10"/>
          </p:nvPr>
        </p:nvSpPr>
        <p:spPr>
          <a:xfrm>
            <a:off x="609600" y="6416676"/>
            <a:ext cx="2844800" cy="3651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p:txBody>
      </p:sp>
      <p:sp>
        <p:nvSpPr>
          <p:cNvPr id="9" name="Google Shape;9;p68"/>
          <p:cNvSpPr txBox="1"/>
          <p:nvPr>
            <p:ph type="ftr" idx="11"/>
          </p:nvPr>
        </p:nvSpPr>
        <p:spPr>
          <a:xfrm>
            <a:off x="4165600" y="6416676"/>
            <a:ext cx="3860800" cy="365125"/>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p:txBody>
      </p:sp>
      <p:sp>
        <p:nvSpPr>
          <p:cNvPr id="10" name="Google Shape;10;p68"/>
          <p:cNvSpPr txBox="1"/>
          <p:nvPr>
            <p:ph type="sldNum" idx="12"/>
          </p:nvPr>
        </p:nvSpPr>
        <p:spPr>
          <a:xfrm>
            <a:off x="10566400" y="6416676"/>
            <a:ext cx="1016000" cy="365125"/>
          </a:xfrm>
          <a:prstGeom prst="rect">
            <a:avLst/>
          </a:prstGeom>
          <a:noFill/>
          <a:ln>
            <a:noFill/>
          </a:ln>
        </p:spPr>
        <p:txBody>
          <a:bodyPr spcFirstLastPara="1" wrap="square" lIns="0" tIns="45700" rIns="0" bIns="45700" anchor="b"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hyperlink" Target="https://www.hostinger.com/tutorials/wp-content/uploads/sites/2/2021/12/add-page.png" TargetMode="External"/><Relationship Id="rId2" Type="http://schemas.openxmlformats.org/officeDocument/2006/relationships/image" Target="../media/image39.png"/><Relationship Id="rId1" Type="http://schemas.openxmlformats.org/officeDocument/2006/relationships/hyperlink" Target="https://www.hostinger.com/tutorials/wp-content/uploads/sites/2/2021/12/prestashop-dashboard.png" TargetMode="Externa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hyperlink" Target="https://www.hostinger.com/tutorials/wp-content/uploads/sites/2/2021/12/module-manager.png" TargetMode="External"/><Relationship Id="rId2" Type="http://schemas.openxmlformats.org/officeDocument/2006/relationships/image" Target="../media/image41.png"/><Relationship Id="rId1" Type="http://schemas.openxmlformats.org/officeDocument/2006/relationships/hyperlink" Target="https://www.hostinger.com/tutorials/wp-content/uploads/sites/2/2021/12/add-page-details.png" TargetMode="Externa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image" Target="../media/image44.png"/><Relationship Id="rId3" Type="http://schemas.openxmlformats.org/officeDocument/2006/relationships/hyperlink" Target="https://www.hostinger.com/tutorials/wp-content/uploads/sites/2/2021/12/pages-in-category.png" TargetMode="External"/><Relationship Id="rId2" Type="http://schemas.openxmlformats.org/officeDocument/2006/relationships/image" Target="../media/image43.png"/><Relationship Id="rId1" Type="http://schemas.openxmlformats.org/officeDocument/2006/relationships/hyperlink" Target="https://www.hostinger.com/tutorials/wp-content/uploads/sites/2/2021/12/selected-items.png" TargetMode="Externa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hyperlink" Target="https://www.hostinger.com/tutorials/wp-content/uploads/sites/2/2021/12/page-edit.png"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hyperlink" Target="https://www.hostinger.com/tutorials/wp-content/uploads/sites/2/2021/12/theme-options.png"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hyperlink" Target="https://websitesetup.org/how-to-start-a-blog-guide/"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hyperlink" Target="https://websitesetup.org/favicon-generator/" TargetMode="Externa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hyperlink" Target="https://www.prestashop.com/forums/topic/994771-free-prestashop-themes-17-list/" TargetMode="External"/><Relationship Id="rId2" Type="http://schemas.openxmlformats.org/officeDocument/2006/relationships/hyperlink" Target="https://www.templatemonster.com/free-prestashop-themes/" TargetMode="External"/><Relationship Id="rId1" Type="http://schemas.openxmlformats.org/officeDocument/2006/relationships/hyperlink" Target="https://addons.prestashop.com/en/3-templates-prestashop"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73.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7.xml"/><Relationship Id="rId7" Type="http://schemas.openxmlformats.org/officeDocument/2006/relationships/slideLayout" Target="../slideLayouts/slideLayout2.xml"/><Relationship Id="rId6" Type="http://schemas.openxmlformats.org/officeDocument/2006/relationships/hyperlink" Target="https://websitesetup.org/prestashop-tutorial/" TargetMode="External"/><Relationship Id="rId5" Type="http://schemas.openxmlformats.org/officeDocument/2006/relationships/hyperlink" Target="https://www.inmotionhosting.com/support/edu/prestashop/login-prestashop-dashboard/" TargetMode="External"/><Relationship Id="rId4" Type="http://schemas.openxmlformats.org/officeDocument/2006/relationships/hyperlink" Target="https://prestabuilder.com/install-new-module-prestashop-1-7/" TargetMode="External"/><Relationship Id="rId3" Type="http://schemas.openxmlformats.org/officeDocument/2006/relationships/hyperlink" Target="https://litextension.com/blog/prestashop-tutorial/" TargetMode="External"/><Relationship Id="rId2" Type="http://schemas.openxmlformats.org/officeDocument/2006/relationships/hyperlink" Target="https://studyopedia.com/prestashop/prestashop-installation/" TargetMode="External"/><Relationship Id="rId1" Type="http://schemas.openxmlformats.org/officeDocument/2006/relationships/hyperlink" Target="https://www.prestashop.com/en/blog/how-to-install-prestashop"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grpSp>
        <p:nvGrpSpPr>
          <p:cNvPr id="84" name="Google Shape;84;p1"/>
          <p:cNvGrpSpPr/>
          <p:nvPr/>
        </p:nvGrpSpPr>
        <p:grpSpPr>
          <a:xfrm>
            <a:off x="-639192" y="-310719"/>
            <a:ext cx="13650155" cy="7688062"/>
            <a:chOff x="-639192" y="-310719"/>
            <a:chExt cx="13650155" cy="7688062"/>
          </a:xfrm>
        </p:grpSpPr>
        <p:grpSp>
          <p:nvGrpSpPr>
            <p:cNvPr id="85" name="Google Shape;85;p1"/>
            <p:cNvGrpSpPr/>
            <p:nvPr/>
          </p:nvGrpSpPr>
          <p:grpSpPr>
            <a:xfrm>
              <a:off x="-639192" y="-310719"/>
              <a:ext cx="13650155" cy="7688062"/>
              <a:chOff x="-639192" y="-310719"/>
              <a:chExt cx="13650155" cy="7688062"/>
            </a:xfrm>
          </p:grpSpPr>
          <p:grpSp>
            <p:nvGrpSpPr>
              <p:cNvPr id="86" name="Google Shape;86;p1"/>
              <p:cNvGrpSpPr/>
              <p:nvPr/>
            </p:nvGrpSpPr>
            <p:grpSpPr>
              <a:xfrm>
                <a:off x="0" y="-2462"/>
                <a:ext cx="12191999" cy="6860462"/>
                <a:chOff x="0" y="-2462"/>
                <a:chExt cx="12191999" cy="6860462"/>
              </a:xfrm>
            </p:grpSpPr>
            <p:grpSp>
              <p:nvGrpSpPr>
                <p:cNvPr id="87" name="Google Shape;87;p1"/>
                <p:cNvGrpSpPr/>
                <p:nvPr/>
              </p:nvGrpSpPr>
              <p:grpSpPr>
                <a:xfrm>
                  <a:off x="0" y="0"/>
                  <a:ext cx="12191999" cy="6858000"/>
                  <a:chOff x="0" y="0"/>
                  <a:chExt cx="12191999" cy="6858000"/>
                </a:xfrm>
              </p:grpSpPr>
              <p:pic>
                <p:nvPicPr>
                  <p:cNvPr id="88" name="Google Shape;88;p1"/>
                  <p:cNvPicPr preferRelativeResize="0"/>
                  <p:nvPr/>
                </p:nvPicPr>
                <p:blipFill rotWithShape="1">
                  <a:blip r:embed="rId1"/>
                  <a:srcRect/>
                  <a:stretch>
                    <a:fillRect/>
                  </a:stretch>
                </p:blipFill>
                <p:spPr>
                  <a:xfrm>
                    <a:off x="0" y="0"/>
                    <a:ext cx="12191999" cy="6858000"/>
                  </a:xfrm>
                  <a:prstGeom prst="rect">
                    <a:avLst/>
                  </a:prstGeom>
                  <a:noFill/>
                  <a:ln>
                    <a:noFill/>
                  </a:ln>
                </p:spPr>
              </p:pic>
              <p:sp>
                <p:nvSpPr>
                  <p:cNvPr id="89" name="Google Shape;89;p1"/>
                  <p:cNvSpPr/>
                  <p:nvPr/>
                </p:nvSpPr>
                <p:spPr>
                  <a:xfrm>
                    <a:off x="0" y="4030464"/>
                    <a:ext cx="5575177" cy="2672179"/>
                  </a:xfrm>
                  <a:prstGeom prst="rect">
                    <a:avLst/>
                  </a:prstGeom>
                  <a:solidFill>
                    <a:srgbClr val="252C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90" name="Google Shape;90;p1"/>
                  <p:cNvSpPr/>
                  <p:nvPr/>
                </p:nvSpPr>
                <p:spPr>
                  <a:xfrm>
                    <a:off x="10012532" y="5782320"/>
                    <a:ext cx="2179467" cy="1075680"/>
                  </a:xfrm>
                  <a:prstGeom prst="rect">
                    <a:avLst/>
                  </a:prstGeom>
                  <a:solidFill>
                    <a:srgbClr val="DF00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grpSp>
            <p:sp>
              <p:nvSpPr>
                <p:cNvPr id="91" name="Google Shape;91;p1"/>
                <p:cNvSpPr/>
                <p:nvPr/>
              </p:nvSpPr>
              <p:spPr>
                <a:xfrm>
                  <a:off x="5314499" y="-2462"/>
                  <a:ext cx="4965192" cy="4827057"/>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grpSp>
          <p:sp>
            <p:nvSpPr>
              <p:cNvPr id="92" name="Google Shape;92;p1"/>
              <p:cNvSpPr/>
              <p:nvPr/>
            </p:nvSpPr>
            <p:spPr>
              <a:xfrm>
                <a:off x="-639192" y="-310719"/>
                <a:ext cx="13650155" cy="7688062"/>
              </a:xfrm>
              <a:prstGeom prst="rect">
                <a:avLst/>
              </a:prstGeom>
              <a:solidFill>
                <a:srgbClr val="F3F3F3">
                  <a:alpha val="4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pic>
            <p:nvPicPr>
              <p:cNvPr id="93" name="Google Shape;93;p1"/>
              <p:cNvPicPr preferRelativeResize="0"/>
              <p:nvPr/>
            </p:nvPicPr>
            <p:blipFill rotWithShape="1">
              <a:blip r:embed="rId2"/>
              <a:srcRect l="24145" t="8017" r="24438" b="39416"/>
              <a:stretch>
                <a:fillRect/>
              </a:stretch>
            </p:blipFill>
            <p:spPr>
              <a:xfrm>
                <a:off x="7048219" y="229595"/>
                <a:ext cx="3231472" cy="3303717"/>
              </a:xfrm>
              <a:prstGeom prst="rect">
                <a:avLst/>
              </a:prstGeom>
              <a:noFill/>
              <a:ln>
                <a:noFill/>
              </a:ln>
            </p:spPr>
          </p:pic>
        </p:grpSp>
        <p:sp>
          <p:nvSpPr>
            <p:cNvPr id="94" name="Google Shape;94;p1"/>
            <p:cNvSpPr/>
            <p:nvPr/>
          </p:nvSpPr>
          <p:spPr>
            <a:xfrm>
              <a:off x="0" y="0"/>
              <a:ext cx="12191999" cy="6858000"/>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grpSp>
      <p:sp>
        <p:nvSpPr>
          <p:cNvPr id="95" name="Google Shape;95;p1"/>
          <p:cNvSpPr txBox="1"/>
          <p:nvPr/>
        </p:nvSpPr>
        <p:spPr>
          <a:xfrm>
            <a:off x="133165" y="4043114"/>
            <a:ext cx="623656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0"/>
              <a:buFont typeface="Arial" panose="020B0604020202020204"/>
              <a:buNone/>
            </a:pPr>
            <a:r>
              <a:rPr lang="en-US" sz="8000" b="0" i="0" u="none" strike="noStrike" cap="none">
                <a:solidFill>
                  <a:srgbClr val="000000"/>
                </a:solidFill>
                <a:latin typeface="Arial" panose="020B0604020202020204"/>
                <a:ea typeface="Arial" panose="020B0604020202020204"/>
                <a:cs typeface="Arial" panose="020B0604020202020204"/>
                <a:sym typeface="Arial" panose="020B0604020202020204"/>
              </a:rPr>
              <a:t>PrestaShop</a:t>
            </a:r>
            <a:endParaRPr sz="8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 name="Google Shape;96;p1"/>
          <p:cNvSpPr txBox="1"/>
          <p:nvPr/>
        </p:nvSpPr>
        <p:spPr>
          <a:xfrm>
            <a:off x="133165" y="5320655"/>
            <a:ext cx="653680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Shadows Into Light" panose="02000000000000000000"/>
                <a:ea typeface="Shadows Into Light" panose="02000000000000000000"/>
                <a:cs typeface="Shadows Into Light" panose="02000000000000000000"/>
                <a:sym typeface="Shadows Into Light" panose="02000000000000000000"/>
              </a:rPr>
              <a:t>Building an administration of PrestaShop based website</a:t>
            </a:r>
            <a:endParaRPr sz="2400" b="1"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2" name="Shape 192"/>
        <p:cNvGrpSpPr/>
        <p:nvPr/>
      </p:nvGrpSpPr>
      <p:grpSpPr>
        <a:xfrm>
          <a:off x="0" y="0"/>
          <a:ext cx="0" cy="0"/>
          <a:chOff x="0" y="0"/>
          <a:chExt cx="0" cy="0"/>
        </a:xfrm>
      </p:grpSpPr>
      <p:sp>
        <p:nvSpPr>
          <p:cNvPr id="193" name="Google Shape;193;p10"/>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94" name="Google Shape;194;p10"/>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Manual Installation via MySQL &amp; FTP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5" name="Google Shape;195;p10"/>
          <p:cNvSpPr txBox="1"/>
          <p:nvPr/>
        </p:nvSpPr>
        <p:spPr>
          <a:xfrm>
            <a:off x="1146699" y="1264200"/>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3: Creating the Database</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196" name="Google Shape;196;p10" descr="MySQL Database Wizard"/>
          <p:cNvPicPr preferRelativeResize="0"/>
          <p:nvPr/>
        </p:nvPicPr>
        <p:blipFill rotWithShape="1">
          <a:blip r:embed="rId1"/>
          <a:srcRect/>
          <a:stretch>
            <a:fillRect/>
          </a:stretch>
        </p:blipFill>
        <p:spPr>
          <a:xfrm>
            <a:off x="1146699" y="1996588"/>
            <a:ext cx="5104951" cy="862022"/>
          </a:xfrm>
          <a:prstGeom prst="rect">
            <a:avLst/>
          </a:prstGeom>
          <a:noFill/>
          <a:ln w="9525" cap="flat" cmpd="sng">
            <a:solidFill>
              <a:schemeClr val="lt1"/>
            </a:solidFill>
            <a:prstDash val="solid"/>
            <a:round/>
            <a:headEnd type="none" w="sm" len="sm"/>
            <a:tailEnd type="none" w="sm" len="sm"/>
          </a:ln>
        </p:spPr>
      </p:pic>
      <p:pic>
        <p:nvPicPr>
          <p:cNvPr id="197" name="Google Shape;197;p10" descr="Create Database MySQL"/>
          <p:cNvPicPr preferRelativeResize="0"/>
          <p:nvPr/>
        </p:nvPicPr>
        <p:blipFill rotWithShape="1">
          <a:blip r:embed="rId2"/>
          <a:srcRect/>
          <a:stretch>
            <a:fillRect/>
          </a:stretch>
        </p:blipFill>
        <p:spPr>
          <a:xfrm>
            <a:off x="6251650" y="3028717"/>
            <a:ext cx="4383799" cy="1151497"/>
          </a:xfrm>
          <a:prstGeom prst="rect">
            <a:avLst/>
          </a:prstGeom>
          <a:noFill/>
          <a:ln w="9525" cap="flat" cmpd="sng">
            <a:solidFill>
              <a:schemeClr val="lt1"/>
            </a:solidFill>
            <a:prstDash val="solid"/>
            <a:round/>
            <a:headEnd type="none" w="sm" len="sm"/>
            <a:tailEnd type="none" w="sm" len="sm"/>
          </a:ln>
        </p:spPr>
      </p:pic>
      <p:pic>
        <p:nvPicPr>
          <p:cNvPr id="198" name="Google Shape;198;p10" descr="MySQL Management"/>
          <p:cNvPicPr preferRelativeResize="0"/>
          <p:nvPr/>
        </p:nvPicPr>
        <p:blipFill rotWithShape="1">
          <a:blip r:embed="rId3"/>
          <a:srcRect/>
          <a:stretch>
            <a:fillRect/>
          </a:stretch>
        </p:blipFill>
        <p:spPr>
          <a:xfrm>
            <a:off x="1146699" y="4246860"/>
            <a:ext cx="4304191" cy="1106471"/>
          </a:xfrm>
          <a:prstGeom prst="rect">
            <a:avLst/>
          </a:prstGeom>
          <a:noFill/>
          <a:ln w="9525" cap="flat" cmpd="sng">
            <a:solidFill>
              <a:schemeClr val="lt1"/>
            </a:solidFill>
            <a:prstDash val="solid"/>
            <a:round/>
            <a:headEnd type="none" w="sm" len="sm"/>
            <a:tailEnd type="none" w="sm" len="sm"/>
          </a:ln>
        </p:spPr>
      </p:pic>
      <p:pic>
        <p:nvPicPr>
          <p:cNvPr id="199" name="Google Shape;199;p10" descr="Click on create database "/>
          <p:cNvPicPr preferRelativeResize="0"/>
          <p:nvPr/>
        </p:nvPicPr>
        <p:blipFill rotWithShape="1">
          <a:blip r:embed="rId4"/>
          <a:srcRect/>
          <a:stretch>
            <a:fillRect/>
          </a:stretch>
        </p:blipFill>
        <p:spPr>
          <a:xfrm>
            <a:off x="6096000" y="5447788"/>
            <a:ext cx="4873625" cy="127127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Google Shape;204;p11"/>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05" name="Google Shape;205;p11"/>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Manual Installation via MySQL &amp; FTP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 name="Google Shape;206;p11"/>
          <p:cNvSpPr txBox="1"/>
          <p:nvPr/>
        </p:nvSpPr>
        <p:spPr>
          <a:xfrm>
            <a:off x="1146699" y="1264200"/>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4: Installing PrestaShop with the Installation Assistant</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207" name="Google Shape;207;p11" descr="PrestaShop Installation Assistant"/>
          <p:cNvPicPr preferRelativeResize="0"/>
          <p:nvPr/>
        </p:nvPicPr>
        <p:blipFill rotWithShape="1">
          <a:blip r:embed="rId1"/>
          <a:srcRect/>
          <a:stretch>
            <a:fillRect/>
          </a:stretch>
        </p:blipFill>
        <p:spPr>
          <a:xfrm>
            <a:off x="1222375" y="1918470"/>
            <a:ext cx="4873625" cy="2825750"/>
          </a:xfrm>
          <a:prstGeom prst="rect">
            <a:avLst/>
          </a:prstGeom>
          <a:noFill/>
          <a:ln w="9525" cap="flat" cmpd="sng">
            <a:solidFill>
              <a:schemeClr val="lt1"/>
            </a:solidFill>
            <a:prstDash val="solid"/>
            <a:round/>
            <a:headEnd type="none" w="sm" len="sm"/>
            <a:tailEnd type="none" w="sm" len="sm"/>
          </a:ln>
        </p:spPr>
      </p:pic>
      <p:pic>
        <p:nvPicPr>
          <p:cNvPr id="208" name="Google Shape;208;p11" descr="Licence Agreement Installation Assistant"/>
          <p:cNvPicPr preferRelativeResize="0"/>
          <p:nvPr/>
        </p:nvPicPr>
        <p:blipFill rotWithShape="1">
          <a:blip r:embed="rId2"/>
          <a:srcRect/>
          <a:stretch>
            <a:fillRect/>
          </a:stretch>
        </p:blipFill>
        <p:spPr>
          <a:xfrm>
            <a:off x="6251467" y="3643981"/>
            <a:ext cx="4873625" cy="293497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12"/>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14" name="Google Shape;214;p12"/>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Manual Installation via MySQL &amp; FTP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 name="Google Shape;215;p12"/>
          <p:cNvSpPr txBox="1"/>
          <p:nvPr/>
        </p:nvSpPr>
        <p:spPr>
          <a:xfrm>
            <a:off x="1146699" y="1264200"/>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4: Installing PrestaShop with the Installation Assistant</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216" name="Google Shape;216;p12" descr="Store Information Installation Assistant"/>
          <p:cNvPicPr preferRelativeResize="0"/>
          <p:nvPr/>
        </p:nvPicPr>
        <p:blipFill rotWithShape="1">
          <a:blip r:embed="rId1"/>
          <a:srcRect/>
          <a:stretch>
            <a:fillRect/>
          </a:stretch>
        </p:blipFill>
        <p:spPr>
          <a:xfrm>
            <a:off x="1228293" y="1908705"/>
            <a:ext cx="4873625" cy="4105910"/>
          </a:xfrm>
          <a:prstGeom prst="rect">
            <a:avLst/>
          </a:prstGeom>
          <a:noFill/>
          <a:ln w="9525" cap="flat" cmpd="sng">
            <a:solidFill>
              <a:schemeClr val="lt1"/>
            </a:solidFill>
            <a:prstDash val="solid"/>
            <a:round/>
            <a:headEnd type="none" w="sm" len="sm"/>
            <a:tailEnd type="none" w="sm" len="sm"/>
          </a:ln>
        </p:spPr>
      </p:pic>
      <p:pic>
        <p:nvPicPr>
          <p:cNvPr id="217" name="Google Shape;217;p12" descr="Store Information Installation Assistant"/>
          <p:cNvPicPr preferRelativeResize="0"/>
          <p:nvPr/>
        </p:nvPicPr>
        <p:blipFill rotWithShape="1">
          <a:blip r:embed="rId2"/>
          <a:srcRect/>
          <a:stretch>
            <a:fillRect/>
          </a:stretch>
        </p:blipFill>
        <p:spPr>
          <a:xfrm>
            <a:off x="6286977" y="3150692"/>
            <a:ext cx="4873625" cy="355727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13"/>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23" name="Google Shape;223;p13"/>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Manual Installation via MySQL &amp; FTP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4" name="Google Shape;224;p13"/>
          <p:cNvSpPr txBox="1"/>
          <p:nvPr/>
        </p:nvSpPr>
        <p:spPr>
          <a:xfrm>
            <a:off x="1146699" y="1264200"/>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4: Installing PrestaShop with the Installation Assistant</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225" name="Google Shape;225;p13" descr="Store Installation - Installation Assistant"/>
          <p:cNvPicPr preferRelativeResize="0"/>
          <p:nvPr/>
        </p:nvPicPr>
        <p:blipFill rotWithShape="1">
          <a:blip r:embed="rId1"/>
          <a:srcRect/>
          <a:stretch>
            <a:fillRect/>
          </a:stretch>
        </p:blipFill>
        <p:spPr>
          <a:xfrm>
            <a:off x="1146699" y="1966188"/>
            <a:ext cx="4873625" cy="3511550"/>
          </a:xfrm>
          <a:prstGeom prst="rect">
            <a:avLst/>
          </a:prstGeom>
          <a:noFill/>
          <a:ln w="9525" cap="flat" cmpd="sng">
            <a:solidFill>
              <a:schemeClr val="lt1"/>
            </a:solidFill>
            <a:prstDash val="solid"/>
            <a:round/>
            <a:headEnd type="none" w="sm" len="sm"/>
            <a:tailEnd type="none" w="sm" len="sm"/>
          </a:ln>
        </p:spPr>
      </p:pic>
      <p:pic>
        <p:nvPicPr>
          <p:cNvPr id="226" name="Google Shape;226;p13" descr="Delete Download file"/>
          <p:cNvPicPr preferRelativeResize="0"/>
          <p:nvPr/>
        </p:nvPicPr>
        <p:blipFill rotWithShape="1">
          <a:blip r:embed="rId2"/>
          <a:srcRect r="18815"/>
          <a:stretch>
            <a:fillRect/>
          </a:stretch>
        </p:blipFill>
        <p:spPr>
          <a:xfrm>
            <a:off x="6392176" y="3868771"/>
            <a:ext cx="4653125" cy="271018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14"/>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32" name="Google Shape;232;p14"/>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One-Click Installation with Hosting Provider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 name="Google Shape;233;p14"/>
          <p:cNvSpPr txBox="1"/>
          <p:nvPr/>
        </p:nvSpPr>
        <p:spPr>
          <a:xfrm>
            <a:off x="1146699" y="1097274"/>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The Process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34" name="Google Shape;234;p14" descr="Softaculous Auto Installer"/>
          <p:cNvPicPr preferRelativeResize="0"/>
          <p:nvPr/>
        </p:nvPicPr>
        <p:blipFill rotWithShape="1">
          <a:blip r:embed="rId1"/>
          <a:srcRect/>
          <a:stretch>
            <a:fillRect/>
          </a:stretch>
        </p:blipFill>
        <p:spPr>
          <a:xfrm>
            <a:off x="1146699" y="2108203"/>
            <a:ext cx="5591452" cy="1017753"/>
          </a:xfrm>
          <a:prstGeom prst="rect">
            <a:avLst/>
          </a:prstGeom>
          <a:noFill/>
          <a:ln w="9525" cap="flat" cmpd="sng">
            <a:solidFill>
              <a:schemeClr val="lt1"/>
            </a:solidFill>
            <a:prstDash val="solid"/>
            <a:round/>
            <a:headEnd type="none" w="sm" len="sm"/>
            <a:tailEnd type="none" w="sm" len="sm"/>
          </a:ln>
        </p:spPr>
      </p:pic>
      <p:pic>
        <p:nvPicPr>
          <p:cNvPr id="235" name="Google Shape;235;p14" descr="Softaculous PrestaShop"/>
          <p:cNvPicPr preferRelativeResize="0"/>
          <p:nvPr/>
        </p:nvPicPr>
        <p:blipFill rotWithShape="1">
          <a:blip r:embed="rId2"/>
          <a:srcRect/>
          <a:stretch>
            <a:fillRect/>
          </a:stretch>
        </p:blipFill>
        <p:spPr>
          <a:xfrm>
            <a:off x="7006234" y="3125956"/>
            <a:ext cx="3749040" cy="1965960"/>
          </a:xfrm>
          <a:prstGeom prst="rect">
            <a:avLst/>
          </a:prstGeom>
          <a:noFill/>
          <a:ln w="9525" cap="flat" cmpd="sng">
            <a:solidFill>
              <a:schemeClr val="lt1"/>
            </a:solidFill>
            <a:prstDash val="solid"/>
            <a:round/>
            <a:headEnd type="none" w="sm" len="sm"/>
            <a:tailEnd type="none" w="sm" len="sm"/>
          </a:ln>
        </p:spPr>
      </p:pic>
      <p:pic>
        <p:nvPicPr>
          <p:cNvPr id="236" name="Google Shape;236;p14" descr="Softaculous PrestaShop - Click on Install"/>
          <p:cNvPicPr preferRelativeResize="0"/>
          <p:nvPr/>
        </p:nvPicPr>
        <p:blipFill rotWithShape="1">
          <a:blip r:embed="rId3"/>
          <a:srcRect/>
          <a:stretch>
            <a:fillRect/>
          </a:stretch>
        </p:blipFill>
        <p:spPr>
          <a:xfrm>
            <a:off x="1505612" y="5052066"/>
            <a:ext cx="4873625" cy="141732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15"/>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42" name="Google Shape;242;p15"/>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One-Click Installation with Hosting Provider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3" name="Google Shape;243;p15" descr="Softaculous PrestaShop"/>
          <p:cNvPicPr preferRelativeResize="0"/>
          <p:nvPr/>
        </p:nvPicPr>
        <p:blipFill rotWithShape="1">
          <a:blip r:embed="rId1"/>
          <a:srcRect/>
          <a:stretch>
            <a:fillRect/>
          </a:stretch>
        </p:blipFill>
        <p:spPr>
          <a:xfrm>
            <a:off x="2607595" y="2103545"/>
            <a:ext cx="6976810" cy="2997983"/>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16"/>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49" name="Google Shape;249;p16"/>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 name="Google Shape;250;p16"/>
          <p:cNvSpPr txBox="1"/>
          <p:nvPr/>
        </p:nvSpPr>
        <p:spPr>
          <a:xfrm>
            <a:off x="1146699" y="1097274"/>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The Process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 name="Google Shape;251;p16"/>
          <p:cNvSpPr txBox="1"/>
          <p:nvPr/>
        </p:nvSpPr>
        <p:spPr>
          <a:xfrm>
            <a:off x="1146699" y="1915499"/>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1: Download PrestaShop and put it in C://XAMPP/htdocs/studyopedia/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52" name="Google Shape;252;p16" descr="PrestaShop Project Directory"/>
          <p:cNvPicPr preferRelativeResize="0"/>
          <p:nvPr/>
        </p:nvPicPr>
        <p:blipFill rotWithShape="1">
          <a:blip r:embed="rId1"/>
          <a:srcRect/>
          <a:stretch>
            <a:fillRect/>
          </a:stretch>
        </p:blipFill>
        <p:spPr>
          <a:xfrm>
            <a:off x="4125050" y="2703251"/>
            <a:ext cx="3941900" cy="387570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56" name="Shape 256"/>
        <p:cNvGrpSpPr/>
        <p:nvPr/>
      </p:nvGrpSpPr>
      <p:grpSpPr>
        <a:xfrm>
          <a:off x="0" y="0"/>
          <a:ext cx="0" cy="0"/>
          <a:chOff x="0" y="0"/>
          <a:chExt cx="0" cy="0"/>
        </a:xfrm>
      </p:grpSpPr>
      <p:sp>
        <p:nvSpPr>
          <p:cNvPr id="257" name="Google Shape;257;p17"/>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58" name="Google Shape;258;p17"/>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 name="Google Shape;259;p17"/>
          <p:cNvSpPr txBox="1"/>
          <p:nvPr/>
        </p:nvSpPr>
        <p:spPr>
          <a:xfrm>
            <a:off x="1146699" y="1134264"/>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2: Start Apache and MySQL</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60" name="Google Shape;260;p17" descr="Apache and MySQL started"/>
          <p:cNvPicPr preferRelativeResize="0"/>
          <p:nvPr/>
        </p:nvPicPr>
        <p:blipFill rotWithShape="1">
          <a:blip r:embed="rId1"/>
          <a:srcRect/>
          <a:stretch>
            <a:fillRect/>
          </a:stretch>
        </p:blipFill>
        <p:spPr>
          <a:xfrm>
            <a:off x="2952750" y="2069469"/>
            <a:ext cx="6286500" cy="40862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18"/>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66" name="Google Shape;266;p18"/>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 name="Google Shape;267;p18"/>
          <p:cNvSpPr txBox="1"/>
          <p:nvPr/>
        </p:nvSpPr>
        <p:spPr>
          <a:xfrm>
            <a:off x="1146699" y="1134264"/>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3: Open localhost/studyopedia in your browser and click next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68" name="Google Shape;268;p18" descr="Choose language for PrestaShop installation"/>
          <p:cNvPicPr preferRelativeResize="0"/>
          <p:nvPr/>
        </p:nvPicPr>
        <p:blipFill rotWithShape="1">
          <a:blip r:embed="rId1"/>
          <a:srcRect/>
          <a:stretch>
            <a:fillRect/>
          </a:stretch>
        </p:blipFill>
        <p:spPr>
          <a:xfrm>
            <a:off x="2916199" y="2144836"/>
            <a:ext cx="6359602" cy="4020706"/>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sp>
        <p:nvSpPr>
          <p:cNvPr id="273" name="Google Shape;273;p19"/>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74" name="Google Shape;274;p19"/>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5" name="Google Shape;275;p19"/>
          <p:cNvSpPr txBox="1"/>
          <p:nvPr/>
        </p:nvSpPr>
        <p:spPr>
          <a:xfrm>
            <a:off x="1146699" y="1134264"/>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4: Read the License Agreement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76" name="Google Shape;276;p19" descr="License Agreement for installation"/>
          <p:cNvPicPr preferRelativeResize="0"/>
          <p:nvPr/>
        </p:nvPicPr>
        <p:blipFill rotWithShape="1">
          <a:blip r:embed="rId1"/>
          <a:srcRect/>
          <a:stretch>
            <a:fillRect/>
          </a:stretch>
        </p:blipFill>
        <p:spPr>
          <a:xfrm>
            <a:off x="2783342" y="1935332"/>
            <a:ext cx="6625315" cy="456190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Overview</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grpSp>
        <p:nvGrpSpPr>
          <p:cNvPr id="102" name="Google Shape;102;p2"/>
          <p:cNvGrpSpPr/>
          <p:nvPr/>
        </p:nvGrpSpPr>
        <p:grpSpPr>
          <a:xfrm>
            <a:off x="1195718" y="201511"/>
            <a:ext cx="5444230" cy="707886"/>
            <a:chOff x="1035920" y="538862"/>
            <a:chExt cx="5444230" cy="707886"/>
          </a:xfrm>
        </p:grpSpPr>
        <p:sp>
          <p:nvSpPr>
            <p:cNvPr id="103" name="Google Shape;103;p2"/>
            <p:cNvSpPr txBox="1"/>
            <p:nvPr/>
          </p:nvSpPr>
          <p:spPr>
            <a:xfrm>
              <a:off x="1493120" y="538862"/>
              <a:ext cx="498703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900"/>
                <a:buFont typeface="Arial" panose="020B0604020202020204"/>
                <a:buNone/>
              </a:pPr>
              <a:r>
                <a:rPr lang="en-US" sz="39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What is PrestaShop?</a:t>
              </a:r>
              <a:endParaRPr sz="39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pic>
          <p:nvPicPr>
            <p:cNvPr id="104" name="Google Shape;104;p2" descr="Paperclip"/>
            <p:cNvPicPr preferRelativeResize="0"/>
            <p:nvPr/>
          </p:nvPicPr>
          <p:blipFill rotWithShape="1">
            <a:blip r:embed="rId1"/>
            <a:srcRect/>
            <a:stretch>
              <a:fillRect/>
            </a:stretch>
          </p:blipFill>
          <p:spPr>
            <a:xfrm>
              <a:off x="1035920" y="664205"/>
              <a:ext cx="457200" cy="457200"/>
            </a:xfrm>
            <a:prstGeom prst="rect">
              <a:avLst/>
            </a:prstGeom>
            <a:noFill/>
            <a:ln>
              <a:noFill/>
            </a:ln>
          </p:spPr>
        </p:pic>
      </p:grpSp>
      <p:grpSp>
        <p:nvGrpSpPr>
          <p:cNvPr id="105" name="Google Shape;105;p2"/>
          <p:cNvGrpSpPr/>
          <p:nvPr/>
        </p:nvGrpSpPr>
        <p:grpSpPr>
          <a:xfrm>
            <a:off x="1195718" y="1097411"/>
            <a:ext cx="6030704" cy="707886"/>
            <a:chOff x="1035920" y="538862"/>
            <a:chExt cx="6030704" cy="707886"/>
          </a:xfrm>
        </p:grpSpPr>
        <p:sp>
          <p:nvSpPr>
            <p:cNvPr id="106" name="Google Shape;106;p2"/>
            <p:cNvSpPr txBox="1"/>
            <p:nvPr/>
          </p:nvSpPr>
          <p:spPr>
            <a:xfrm>
              <a:off x="1493119" y="538862"/>
              <a:ext cx="557350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900"/>
                <a:buFont typeface="Arial" panose="020B0604020202020204"/>
                <a:buNone/>
              </a:pPr>
              <a:r>
                <a:rPr lang="en-US" sz="39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Features of PrestaShop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7" name="Google Shape;107;p2" descr="Paperclip"/>
            <p:cNvPicPr preferRelativeResize="0"/>
            <p:nvPr/>
          </p:nvPicPr>
          <p:blipFill rotWithShape="1">
            <a:blip r:embed="rId1"/>
            <a:srcRect/>
            <a:stretch>
              <a:fillRect/>
            </a:stretch>
          </p:blipFill>
          <p:spPr>
            <a:xfrm>
              <a:off x="1035920" y="664205"/>
              <a:ext cx="457200" cy="457200"/>
            </a:xfrm>
            <a:prstGeom prst="rect">
              <a:avLst/>
            </a:prstGeom>
            <a:noFill/>
            <a:ln>
              <a:noFill/>
            </a:ln>
          </p:spPr>
        </p:pic>
      </p:grpSp>
      <p:grpSp>
        <p:nvGrpSpPr>
          <p:cNvPr id="108" name="Google Shape;108;p2"/>
          <p:cNvGrpSpPr/>
          <p:nvPr/>
        </p:nvGrpSpPr>
        <p:grpSpPr>
          <a:xfrm>
            <a:off x="1195718" y="1993312"/>
            <a:ext cx="6776429" cy="707886"/>
            <a:chOff x="1035920" y="538862"/>
            <a:chExt cx="6776429" cy="707886"/>
          </a:xfrm>
        </p:grpSpPr>
        <p:sp>
          <p:nvSpPr>
            <p:cNvPr id="109" name="Google Shape;109;p2"/>
            <p:cNvSpPr txBox="1"/>
            <p:nvPr/>
          </p:nvSpPr>
          <p:spPr>
            <a:xfrm>
              <a:off x="1493118" y="538862"/>
              <a:ext cx="631923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900"/>
                <a:buFont typeface="Arial" panose="020B0604020202020204"/>
                <a:buNone/>
              </a:pPr>
              <a:r>
                <a:rPr lang="en-US" sz="39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0" name="Google Shape;110;p2" descr="Paperclip"/>
            <p:cNvPicPr preferRelativeResize="0"/>
            <p:nvPr/>
          </p:nvPicPr>
          <p:blipFill rotWithShape="1">
            <a:blip r:embed="rId1"/>
            <a:srcRect/>
            <a:stretch>
              <a:fillRect/>
            </a:stretch>
          </p:blipFill>
          <p:spPr>
            <a:xfrm>
              <a:off x="1035920" y="664205"/>
              <a:ext cx="457200" cy="457200"/>
            </a:xfrm>
            <a:prstGeom prst="rect">
              <a:avLst/>
            </a:prstGeom>
            <a:noFill/>
            <a:ln>
              <a:noFill/>
            </a:ln>
          </p:spPr>
        </p:pic>
      </p:grpSp>
      <p:grpSp>
        <p:nvGrpSpPr>
          <p:cNvPr id="111" name="Google Shape;111;p2"/>
          <p:cNvGrpSpPr/>
          <p:nvPr/>
        </p:nvGrpSpPr>
        <p:grpSpPr>
          <a:xfrm>
            <a:off x="1195718" y="3939300"/>
            <a:ext cx="6776429" cy="707886"/>
            <a:chOff x="1035920" y="538862"/>
            <a:chExt cx="6776429" cy="707886"/>
          </a:xfrm>
        </p:grpSpPr>
        <p:sp>
          <p:nvSpPr>
            <p:cNvPr id="112" name="Google Shape;112;p2"/>
            <p:cNvSpPr txBox="1"/>
            <p:nvPr/>
          </p:nvSpPr>
          <p:spPr>
            <a:xfrm>
              <a:off x="1493118" y="538862"/>
              <a:ext cx="631923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900"/>
                <a:buFont typeface="Arial" panose="020B0604020202020204"/>
                <a:buNone/>
              </a:pPr>
              <a:r>
                <a:rPr lang="en-US" sz="39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Install PrestaShop Themes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3" name="Google Shape;113;p2" descr="Paperclip"/>
            <p:cNvPicPr preferRelativeResize="0"/>
            <p:nvPr/>
          </p:nvPicPr>
          <p:blipFill rotWithShape="1">
            <a:blip r:embed="rId1"/>
            <a:srcRect/>
            <a:stretch>
              <a:fillRect/>
            </a:stretch>
          </p:blipFill>
          <p:spPr>
            <a:xfrm>
              <a:off x="1035920" y="664205"/>
              <a:ext cx="457200" cy="457200"/>
            </a:xfrm>
            <a:prstGeom prst="rect">
              <a:avLst/>
            </a:prstGeom>
            <a:noFill/>
            <a:ln>
              <a:noFill/>
            </a:ln>
          </p:spPr>
        </p:pic>
      </p:grpSp>
      <p:grpSp>
        <p:nvGrpSpPr>
          <p:cNvPr id="114" name="Google Shape;114;p2"/>
          <p:cNvGrpSpPr/>
          <p:nvPr/>
        </p:nvGrpSpPr>
        <p:grpSpPr>
          <a:xfrm>
            <a:off x="1195718" y="5867084"/>
            <a:ext cx="8729517" cy="707886"/>
            <a:chOff x="1035920" y="547332"/>
            <a:chExt cx="8729517" cy="707886"/>
          </a:xfrm>
        </p:grpSpPr>
        <p:sp>
          <p:nvSpPr>
            <p:cNvPr id="115" name="Google Shape;115;p2"/>
            <p:cNvSpPr txBox="1"/>
            <p:nvPr/>
          </p:nvSpPr>
          <p:spPr>
            <a:xfrm>
              <a:off x="1493117" y="547332"/>
              <a:ext cx="827232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panose="020B0604020202020204"/>
                <a:buNone/>
              </a:pPr>
              <a:r>
                <a:rPr lang="en-US" sz="39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PrestaShop Admin Dashboard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6" name="Google Shape;116;p2" descr="Paperclip"/>
            <p:cNvPicPr preferRelativeResize="0"/>
            <p:nvPr/>
          </p:nvPicPr>
          <p:blipFill rotWithShape="1">
            <a:blip r:embed="rId1"/>
            <a:srcRect/>
            <a:stretch>
              <a:fillRect/>
            </a:stretch>
          </p:blipFill>
          <p:spPr>
            <a:xfrm>
              <a:off x="1035920" y="664205"/>
              <a:ext cx="457200" cy="457200"/>
            </a:xfrm>
            <a:prstGeom prst="rect">
              <a:avLst/>
            </a:prstGeom>
            <a:noFill/>
            <a:ln>
              <a:noFill/>
            </a:ln>
          </p:spPr>
        </p:pic>
      </p:grpSp>
      <p:grpSp>
        <p:nvGrpSpPr>
          <p:cNvPr id="117" name="Google Shape;117;p2"/>
          <p:cNvGrpSpPr/>
          <p:nvPr/>
        </p:nvGrpSpPr>
        <p:grpSpPr>
          <a:xfrm>
            <a:off x="1195718" y="2918056"/>
            <a:ext cx="8233657" cy="707886"/>
            <a:chOff x="1035920" y="538862"/>
            <a:chExt cx="8233657" cy="707886"/>
          </a:xfrm>
        </p:grpSpPr>
        <p:sp>
          <p:nvSpPr>
            <p:cNvPr id="118" name="Google Shape;118;p2"/>
            <p:cNvSpPr txBox="1"/>
            <p:nvPr/>
          </p:nvSpPr>
          <p:spPr>
            <a:xfrm>
              <a:off x="1368831" y="538862"/>
              <a:ext cx="790074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900"/>
                <a:buFont typeface="Arial" panose="020B0604020202020204"/>
                <a:buNone/>
              </a:pPr>
              <a:r>
                <a:rPr lang="en-US" sz="39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Set Up a PrestaShop Site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9" name="Google Shape;119;p2" descr="Paperclip"/>
            <p:cNvPicPr preferRelativeResize="0"/>
            <p:nvPr/>
          </p:nvPicPr>
          <p:blipFill rotWithShape="1">
            <a:blip r:embed="rId1"/>
            <a:srcRect/>
            <a:stretch>
              <a:fillRect/>
            </a:stretch>
          </p:blipFill>
          <p:spPr>
            <a:xfrm>
              <a:off x="1035920" y="664205"/>
              <a:ext cx="457200" cy="457200"/>
            </a:xfrm>
            <a:prstGeom prst="rect">
              <a:avLst/>
            </a:prstGeom>
            <a:noFill/>
            <a:ln>
              <a:noFill/>
            </a:ln>
          </p:spPr>
        </p:pic>
      </p:grpSp>
      <p:grpSp>
        <p:nvGrpSpPr>
          <p:cNvPr id="120" name="Google Shape;120;p2"/>
          <p:cNvGrpSpPr/>
          <p:nvPr/>
        </p:nvGrpSpPr>
        <p:grpSpPr>
          <a:xfrm>
            <a:off x="1195718" y="4903192"/>
            <a:ext cx="6776429" cy="707886"/>
            <a:chOff x="1035920" y="538862"/>
            <a:chExt cx="6776429" cy="707886"/>
          </a:xfrm>
        </p:grpSpPr>
        <p:sp>
          <p:nvSpPr>
            <p:cNvPr id="121" name="Google Shape;121;p2"/>
            <p:cNvSpPr txBox="1"/>
            <p:nvPr/>
          </p:nvSpPr>
          <p:spPr>
            <a:xfrm>
              <a:off x="1493118" y="538862"/>
              <a:ext cx="631923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panose="020B0604020202020204"/>
                <a:buNone/>
              </a:pPr>
              <a:r>
                <a:rPr lang="en-US" sz="39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Install Other Modules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22" name="Google Shape;122;p2" descr="Paperclip"/>
            <p:cNvPicPr preferRelativeResize="0"/>
            <p:nvPr/>
          </p:nvPicPr>
          <p:blipFill rotWithShape="1">
            <a:blip r:embed="rId1"/>
            <a:srcRect/>
            <a:stretch>
              <a:fillRect/>
            </a:stretch>
          </p:blipFill>
          <p:spPr>
            <a:xfrm>
              <a:off x="1035920" y="664205"/>
              <a:ext cx="457200" cy="45720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80" name="Shape 280"/>
        <p:cNvGrpSpPr/>
        <p:nvPr/>
      </p:nvGrpSpPr>
      <p:grpSpPr>
        <a:xfrm>
          <a:off x="0" y="0"/>
          <a:ext cx="0" cy="0"/>
          <a:chOff x="0" y="0"/>
          <a:chExt cx="0" cy="0"/>
        </a:xfrm>
      </p:grpSpPr>
      <p:sp>
        <p:nvSpPr>
          <p:cNvPr id="281" name="Google Shape;281;p20"/>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82" name="Google Shape;282;p20"/>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3" name="Google Shape;283;p20"/>
          <p:cNvSpPr txBox="1"/>
          <p:nvPr/>
        </p:nvSpPr>
        <p:spPr>
          <a:xfrm>
            <a:off x="1146699" y="1134264"/>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5: Check for PrestaShop Installation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84" name="Google Shape;284;p20" descr="System Compatibility check for PrestaShop installation"/>
          <p:cNvPicPr preferRelativeResize="0"/>
          <p:nvPr/>
        </p:nvPicPr>
        <p:blipFill rotWithShape="1">
          <a:blip r:embed="rId1"/>
          <a:srcRect/>
          <a:stretch>
            <a:fillRect/>
          </a:stretch>
        </p:blipFill>
        <p:spPr>
          <a:xfrm>
            <a:off x="2430262" y="2006353"/>
            <a:ext cx="7331476" cy="4398886"/>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88" name="Shape 288"/>
        <p:cNvGrpSpPr/>
        <p:nvPr/>
      </p:nvGrpSpPr>
      <p:grpSpPr>
        <a:xfrm>
          <a:off x="0" y="0"/>
          <a:ext cx="0" cy="0"/>
          <a:chOff x="0" y="0"/>
          <a:chExt cx="0" cy="0"/>
        </a:xfrm>
      </p:grpSpPr>
      <p:sp>
        <p:nvSpPr>
          <p:cNvPr id="289" name="Google Shape;289;p21"/>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90" name="Google Shape;290;p21"/>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21"/>
          <p:cNvSpPr txBox="1"/>
          <p:nvPr/>
        </p:nvSpPr>
        <p:spPr>
          <a:xfrm>
            <a:off x="1146699" y="1134264"/>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6: Add the Store Information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92" name="Google Shape;292;p21"/>
          <p:cNvPicPr preferRelativeResize="0"/>
          <p:nvPr/>
        </p:nvPicPr>
        <p:blipFill rotWithShape="1">
          <a:blip r:embed="rId1"/>
          <a:srcRect/>
          <a:stretch>
            <a:fillRect/>
          </a:stretch>
        </p:blipFill>
        <p:spPr>
          <a:xfrm>
            <a:off x="3529326" y="1804813"/>
            <a:ext cx="5133347" cy="4837192"/>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96" name="Shape 296"/>
        <p:cNvGrpSpPr/>
        <p:nvPr/>
      </p:nvGrpSpPr>
      <p:grpSpPr>
        <a:xfrm>
          <a:off x="0" y="0"/>
          <a:ext cx="0" cy="0"/>
          <a:chOff x="0" y="0"/>
          <a:chExt cx="0" cy="0"/>
        </a:xfrm>
      </p:grpSpPr>
      <p:sp>
        <p:nvSpPr>
          <p:cNvPr id="297" name="Google Shape;297;p22"/>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298" name="Google Shape;298;p22"/>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9" name="Google Shape;299;p22"/>
          <p:cNvSpPr txBox="1"/>
          <p:nvPr/>
        </p:nvSpPr>
        <p:spPr>
          <a:xfrm>
            <a:off x="1146699" y="1134264"/>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7: Configure the Database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00" name="Google Shape;300;p22" descr="Created database prestadb for PrestaShop"/>
          <p:cNvPicPr preferRelativeResize="0"/>
          <p:nvPr/>
        </p:nvPicPr>
        <p:blipFill rotWithShape="1">
          <a:blip r:embed="rId1"/>
          <a:srcRect/>
          <a:stretch>
            <a:fillRect/>
          </a:stretch>
        </p:blipFill>
        <p:spPr>
          <a:xfrm>
            <a:off x="1576387" y="2186126"/>
            <a:ext cx="9039225" cy="365760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p23"/>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06" name="Google Shape;306;p23"/>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7" name="Google Shape;307;p23"/>
          <p:cNvSpPr txBox="1"/>
          <p:nvPr/>
        </p:nvSpPr>
        <p:spPr>
          <a:xfrm>
            <a:off x="1146699" y="1134264"/>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8: Test your Database Connection Now</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308" name="Google Shape;308;p23" descr="PrestaShop Store information added and tested database connection"/>
          <p:cNvPicPr preferRelativeResize="0"/>
          <p:nvPr/>
        </p:nvPicPr>
        <p:blipFill rotWithShape="1">
          <a:blip r:embed="rId1"/>
          <a:srcRect/>
          <a:stretch>
            <a:fillRect/>
          </a:stretch>
        </p:blipFill>
        <p:spPr>
          <a:xfrm>
            <a:off x="3203129" y="1804813"/>
            <a:ext cx="5958627" cy="4688756"/>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3" name="Google Shape;313;p24"/>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14" name="Google Shape;314;p24"/>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5" name="Google Shape;315;p24"/>
          <p:cNvSpPr txBox="1"/>
          <p:nvPr/>
        </p:nvSpPr>
        <p:spPr>
          <a:xfrm>
            <a:off x="1146699" y="1134264"/>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9: Install Demonstration Data &amp; Theme </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316" name="Google Shape;316;p24" descr="PrestaShop installed successfully"/>
          <p:cNvPicPr preferRelativeResize="0"/>
          <p:nvPr/>
        </p:nvPicPr>
        <p:blipFill rotWithShape="1">
          <a:blip r:embed="rId1"/>
          <a:srcRect/>
          <a:stretch>
            <a:fillRect/>
          </a:stretch>
        </p:blipFill>
        <p:spPr>
          <a:xfrm>
            <a:off x="2214301" y="2311382"/>
            <a:ext cx="7763397" cy="3574514"/>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25"/>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22" name="Google Shape;322;p25"/>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Localhost Installation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3" name="Google Shape;323;p25"/>
          <p:cNvSpPr txBox="1"/>
          <p:nvPr/>
        </p:nvSpPr>
        <p:spPr>
          <a:xfrm>
            <a:off x="1146699" y="1134264"/>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10: Finish Installation and Delete the Install Folder</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4" name="Google Shape;324;p25" descr="PrestaShop installed successfully"/>
          <p:cNvPicPr preferRelativeResize="0"/>
          <p:nvPr/>
        </p:nvPicPr>
        <p:blipFill rotWithShape="1">
          <a:blip r:embed="rId1"/>
          <a:srcRect/>
          <a:stretch>
            <a:fillRect/>
          </a:stretch>
        </p:blipFill>
        <p:spPr>
          <a:xfrm>
            <a:off x="1146699" y="1804813"/>
            <a:ext cx="5029958" cy="2315952"/>
          </a:xfrm>
          <a:prstGeom prst="rect">
            <a:avLst/>
          </a:prstGeom>
          <a:noFill/>
          <a:ln w="9525" cap="flat" cmpd="sng">
            <a:solidFill>
              <a:schemeClr val="lt1"/>
            </a:solidFill>
            <a:prstDash val="solid"/>
            <a:round/>
            <a:headEnd type="none" w="sm" len="sm"/>
            <a:tailEnd type="none" w="sm" len="sm"/>
          </a:ln>
        </p:spPr>
      </p:pic>
      <p:pic>
        <p:nvPicPr>
          <p:cNvPr id="325" name="Google Shape;325;p25" descr="Last action to delete the install folder forPrestaShop Store Security"/>
          <p:cNvPicPr preferRelativeResize="0"/>
          <p:nvPr/>
        </p:nvPicPr>
        <p:blipFill rotWithShape="1">
          <a:blip r:embed="rId2"/>
          <a:srcRect/>
          <a:stretch>
            <a:fillRect/>
          </a:stretch>
        </p:blipFill>
        <p:spPr>
          <a:xfrm>
            <a:off x="6092978" y="4302673"/>
            <a:ext cx="4952323" cy="2315952"/>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0" name="Google Shape;330;p26"/>
          <p:cNvSpPr txBox="1"/>
          <p:nvPr/>
        </p:nvSpPr>
        <p:spPr>
          <a:xfrm rot="-5400000">
            <a:off x="-3198184" y="3105834"/>
            <a:ext cx="725749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panose="020B0604020202020204"/>
              <a:buNone/>
            </a:pPr>
            <a:r>
              <a:rPr lang="en-US" sz="35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Set Up a PrestaShop Site</a:t>
            </a:r>
            <a:endParaRPr sz="35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31" name="Google Shape;331;p26"/>
          <p:cNvSpPr txBox="1"/>
          <p:nvPr/>
        </p:nvSpPr>
        <p:spPr>
          <a:xfrm>
            <a:off x="1271726" y="679428"/>
            <a:ext cx="6094520" cy="461665"/>
          </a:xfrm>
          <a:prstGeom prst="rect">
            <a:avLst/>
          </a:prstGeom>
          <a:noFill/>
          <a:ln>
            <a:noFill/>
          </a:ln>
        </p:spPr>
        <p:txBody>
          <a:bodyPr spcFirstLastPara="1" wrap="square" lIns="91425" tIns="45700" rIns="91425" bIns="45700" anchor="t" anchorCtr="0">
            <a:spAutoFit/>
          </a:bodyPr>
          <a:lstStyle/>
          <a:p>
            <a:pPr marL="463550" marR="0" lvl="0" indent="-457200" algn="just" rtl="0">
              <a:lnSpc>
                <a:spcPct val="100000"/>
              </a:lnSpc>
              <a:spcBef>
                <a:spcPts val="0"/>
              </a:spcBef>
              <a:spcAft>
                <a:spcPts val="0"/>
              </a:spcAft>
              <a:buClr>
                <a:schemeClr val="dk1"/>
              </a:buClr>
              <a:buSzPts val="2400"/>
              <a:buFont typeface="Lucida Sans"/>
              <a:buAutoNum type="arabicPeriod"/>
            </a:pPr>
            <a:r>
              <a:rPr lang="en-US"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Set Up New Pages. Go to Design -&gt; Pages</a:t>
            </a:r>
            <a:endParaRPr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sp>
        <p:nvSpPr>
          <p:cNvPr id="332" name="Google Shape;332;p26"/>
          <p:cNvSpPr txBox="1"/>
          <p:nvPr/>
        </p:nvSpPr>
        <p:spPr>
          <a:xfrm>
            <a:off x="3048740" y="0"/>
            <a:ext cx="6094520" cy="646331"/>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3600"/>
              <a:buFont typeface="Arial" panose="020B0604020202020204"/>
              <a:buNone/>
            </a:pPr>
            <a:r>
              <a:rPr lang="en-US" sz="36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The Process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33" name="Google Shape;333;p26" descr="Where to locate the Pages sub-section on PrestaShop dashboard">
            <a:hlinkClick r:id="rId1"/>
          </p:cNvPr>
          <p:cNvPicPr preferRelativeResize="0"/>
          <p:nvPr/>
        </p:nvPicPr>
        <p:blipFill rotWithShape="1">
          <a:blip r:embed="rId2"/>
          <a:srcRect/>
          <a:stretch>
            <a:fillRect/>
          </a:stretch>
        </p:blipFill>
        <p:spPr>
          <a:xfrm>
            <a:off x="1271725" y="1174198"/>
            <a:ext cx="12759800" cy="4397925"/>
          </a:xfrm>
          <a:prstGeom prst="rect">
            <a:avLst/>
          </a:prstGeom>
          <a:noFill/>
          <a:ln w="9525" cap="flat" cmpd="sng">
            <a:solidFill>
              <a:schemeClr val="lt1"/>
            </a:solidFill>
            <a:prstDash val="solid"/>
            <a:round/>
            <a:headEnd type="none" w="sm" len="sm"/>
            <a:tailEnd type="none" w="sm" len="sm"/>
          </a:ln>
        </p:spPr>
      </p:pic>
      <p:pic>
        <p:nvPicPr>
          <p:cNvPr id="334" name="Google Shape;334;p26" descr="How to add a new page on PrestaShop">
            <a:hlinkClick r:id="rId3"/>
          </p:cNvPr>
          <p:cNvPicPr preferRelativeResize="0"/>
          <p:nvPr/>
        </p:nvPicPr>
        <p:blipFill rotWithShape="1">
          <a:blip r:embed="rId4"/>
          <a:srcRect/>
          <a:stretch>
            <a:fillRect/>
          </a:stretch>
        </p:blipFill>
        <p:spPr>
          <a:xfrm>
            <a:off x="1271726" y="3939158"/>
            <a:ext cx="5731510" cy="2701290"/>
          </a:xfrm>
          <a:prstGeom prst="rect">
            <a:avLst/>
          </a:prstGeom>
          <a:noFill/>
          <a:ln w="9525" cap="flat" cmpd="sng">
            <a:solidFill>
              <a:schemeClr val="lt1"/>
            </a:solidFill>
            <a:prstDash val="solid"/>
            <a:round/>
            <a:headEnd type="none" w="sm" len="sm"/>
            <a:tailEnd type="none" w="sm" len="sm"/>
          </a:ln>
        </p:spPr>
      </p:pic>
      <p:sp>
        <p:nvSpPr>
          <p:cNvPr id="335" name="Google Shape;335;p26"/>
          <p:cNvSpPr txBox="1"/>
          <p:nvPr/>
        </p:nvSpPr>
        <p:spPr>
          <a:xfrm>
            <a:off x="1349218" y="3444202"/>
            <a:ext cx="3399044" cy="461665"/>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2.	Click Add New Page</a:t>
            </a:r>
            <a:endParaRPr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39" name="Shape 339"/>
        <p:cNvGrpSpPr/>
        <p:nvPr/>
      </p:nvGrpSpPr>
      <p:grpSpPr>
        <a:xfrm>
          <a:off x="0" y="0"/>
          <a:ext cx="0" cy="0"/>
          <a:chOff x="0" y="0"/>
          <a:chExt cx="0" cy="0"/>
        </a:xfrm>
      </p:grpSpPr>
      <p:sp>
        <p:nvSpPr>
          <p:cNvPr id="340" name="Google Shape;340;p27"/>
          <p:cNvSpPr txBox="1"/>
          <p:nvPr/>
        </p:nvSpPr>
        <p:spPr>
          <a:xfrm rot="-5400000">
            <a:off x="-3198184" y="3105834"/>
            <a:ext cx="725749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panose="020B0604020202020204"/>
              <a:buNone/>
            </a:pPr>
            <a:r>
              <a:rPr lang="en-US" sz="35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Set Up a PrestaShop Site</a:t>
            </a:r>
            <a:endParaRPr sz="35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41" name="Google Shape;341;p27"/>
          <p:cNvSpPr txBox="1"/>
          <p:nvPr/>
        </p:nvSpPr>
        <p:spPr>
          <a:xfrm>
            <a:off x="1236216" y="347996"/>
            <a:ext cx="6094520" cy="461665"/>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3.	</a:t>
            </a:r>
            <a:r>
              <a:rPr lang="en-US"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Customize The New Page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42" name="Google Shape;342;p27" descr="Information to add for the new page">
            <a:hlinkClick r:id="rId1"/>
          </p:cNvPr>
          <p:cNvPicPr preferRelativeResize="0"/>
          <p:nvPr/>
        </p:nvPicPr>
        <p:blipFill rotWithShape="1">
          <a:blip r:embed="rId2"/>
          <a:srcRect/>
          <a:stretch>
            <a:fillRect/>
          </a:stretch>
        </p:blipFill>
        <p:spPr>
          <a:xfrm>
            <a:off x="1417721" y="1050289"/>
            <a:ext cx="5731510" cy="2378710"/>
          </a:xfrm>
          <a:prstGeom prst="rect">
            <a:avLst/>
          </a:prstGeom>
          <a:noFill/>
          <a:ln w="9525" cap="flat" cmpd="sng">
            <a:solidFill>
              <a:schemeClr val="lt1"/>
            </a:solidFill>
            <a:prstDash val="solid"/>
            <a:round/>
            <a:headEnd type="none" w="sm" len="sm"/>
            <a:tailEnd type="none" w="sm" len="sm"/>
          </a:ln>
        </p:spPr>
      </p:pic>
      <p:sp>
        <p:nvSpPr>
          <p:cNvPr id="343" name="Google Shape;343;p27"/>
          <p:cNvSpPr txBox="1"/>
          <p:nvPr/>
        </p:nvSpPr>
        <p:spPr>
          <a:xfrm>
            <a:off x="1140041" y="3725617"/>
            <a:ext cx="6094520" cy="461665"/>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4.	</a:t>
            </a:r>
            <a:r>
              <a:rPr lang="en-US"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Navigate to Modules -&gt; Module Manager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44" name="Google Shape;344;p27" descr="How to link the new page to the menu bar via the Module Manager">
            <a:hlinkClick r:id="rId3"/>
          </p:cNvPr>
          <p:cNvPicPr preferRelativeResize="0"/>
          <p:nvPr/>
        </p:nvPicPr>
        <p:blipFill rotWithShape="1">
          <a:blip r:embed="rId4"/>
          <a:srcRect/>
          <a:stretch>
            <a:fillRect/>
          </a:stretch>
        </p:blipFill>
        <p:spPr>
          <a:xfrm>
            <a:off x="1417721" y="4489773"/>
            <a:ext cx="5731510" cy="202946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sp>
        <p:nvSpPr>
          <p:cNvPr id="349" name="Google Shape;349;p28"/>
          <p:cNvSpPr txBox="1"/>
          <p:nvPr/>
        </p:nvSpPr>
        <p:spPr>
          <a:xfrm rot="-5400000">
            <a:off x="-3198184" y="3105834"/>
            <a:ext cx="725749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panose="020B0604020202020204"/>
              <a:buNone/>
            </a:pPr>
            <a:r>
              <a:rPr lang="en-US" sz="35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Set Up a PrestaShop Site</a:t>
            </a:r>
            <a:endParaRPr sz="35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50" name="Google Shape;350;p28"/>
          <p:cNvSpPr txBox="1"/>
          <p:nvPr/>
        </p:nvSpPr>
        <p:spPr>
          <a:xfrm>
            <a:off x="1236216" y="347996"/>
            <a:ext cx="6094520" cy="461665"/>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5.	</a:t>
            </a:r>
            <a:r>
              <a:rPr lang="en-US"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Configure Module &amp; Save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1" name="Google Shape;351;p28"/>
          <p:cNvSpPr txBox="1"/>
          <p:nvPr/>
        </p:nvSpPr>
        <p:spPr>
          <a:xfrm>
            <a:off x="1236216" y="3716740"/>
            <a:ext cx="6094520" cy="461665"/>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6.	</a:t>
            </a:r>
            <a:r>
              <a:rPr lang="en-US"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Go to Design -&gt; Pages &amp; Click on the Pen Icon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52" name="Google Shape;352;p28" descr="How to add items to the menu bar">
            <a:hlinkClick r:id="rId1"/>
          </p:cNvPr>
          <p:cNvPicPr preferRelativeResize="0"/>
          <p:nvPr/>
        </p:nvPicPr>
        <p:blipFill rotWithShape="1">
          <a:blip r:embed="rId2"/>
          <a:srcRect/>
          <a:stretch>
            <a:fillRect/>
          </a:stretch>
        </p:blipFill>
        <p:spPr>
          <a:xfrm>
            <a:off x="1236216" y="1080791"/>
            <a:ext cx="5731510" cy="1464945"/>
          </a:xfrm>
          <a:prstGeom prst="rect">
            <a:avLst/>
          </a:prstGeom>
          <a:noFill/>
          <a:ln w="9525" cap="flat" cmpd="sng">
            <a:solidFill>
              <a:schemeClr val="lt1"/>
            </a:solidFill>
            <a:prstDash val="solid"/>
            <a:round/>
            <a:headEnd type="none" w="sm" len="sm"/>
            <a:tailEnd type="none" w="sm" len="sm"/>
          </a:ln>
        </p:spPr>
      </p:pic>
      <p:pic>
        <p:nvPicPr>
          <p:cNvPr id="353" name="Google Shape;353;p28" descr="How to modify pre-installed pages">
            <a:hlinkClick r:id="rId3"/>
          </p:cNvPr>
          <p:cNvPicPr preferRelativeResize="0"/>
          <p:nvPr/>
        </p:nvPicPr>
        <p:blipFill rotWithShape="1">
          <a:blip r:embed="rId4"/>
          <a:srcRect/>
          <a:stretch>
            <a:fillRect/>
          </a:stretch>
        </p:blipFill>
        <p:spPr>
          <a:xfrm>
            <a:off x="1236216" y="4404548"/>
            <a:ext cx="5731510" cy="19018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57" name="Shape 357"/>
        <p:cNvGrpSpPr/>
        <p:nvPr/>
      </p:nvGrpSpPr>
      <p:grpSpPr>
        <a:xfrm>
          <a:off x="0" y="0"/>
          <a:ext cx="0" cy="0"/>
          <a:chOff x="0" y="0"/>
          <a:chExt cx="0" cy="0"/>
        </a:xfrm>
      </p:grpSpPr>
      <p:sp>
        <p:nvSpPr>
          <p:cNvPr id="358" name="Google Shape;358;p29"/>
          <p:cNvSpPr txBox="1"/>
          <p:nvPr/>
        </p:nvSpPr>
        <p:spPr>
          <a:xfrm rot="-5400000">
            <a:off x="-3198184" y="3105834"/>
            <a:ext cx="725749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500"/>
              <a:buFont typeface="Arial" panose="020B0604020202020204"/>
              <a:buNone/>
            </a:pPr>
            <a:r>
              <a:rPr lang="en-US" sz="35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Set Up a PrestaShop Site</a:t>
            </a:r>
            <a:endParaRPr sz="35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59" name="Google Shape;359;p29"/>
          <p:cNvSpPr txBox="1"/>
          <p:nvPr/>
        </p:nvSpPr>
        <p:spPr>
          <a:xfrm>
            <a:off x="1236215" y="347996"/>
            <a:ext cx="8360545" cy="461665"/>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7.	</a:t>
            </a:r>
            <a:r>
              <a:rPr lang="en-US"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A Form will Appear &amp; Click Save or Save and Preview.</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60" name="Google Shape;360;p29" descr="Form containing metadata the user can modify">
            <a:hlinkClick r:id="rId1"/>
          </p:cNvPr>
          <p:cNvPicPr preferRelativeResize="0"/>
          <p:nvPr/>
        </p:nvPicPr>
        <p:blipFill rotWithShape="1">
          <a:blip r:embed="rId2"/>
          <a:srcRect/>
          <a:stretch>
            <a:fillRect/>
          </a:stretch>
        </p:blipFill>
        <p:spPr>
          <a:xfrm>
            <a:off x="1863605" y="1672457"/>
            <a:ext cx="8464790" cy="351308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p3"/>
          <p:cNvSpPr txBox="1"/>
          <p:nvPr/>
        </p:nvSpPr>
        <p:spPr>
          <a:xfrm rot="-5400000">
            <a:off x="-2545672" y="3013501"/>
            <a:ext cx="609452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What is PrestaShop?</a:t>
            </a:r>
            <a:endParaRPr sz="4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28" name="Google Shape;128;p3"/>
          <p:cNvSpPr txBox="1"/>
          <p:nvPr/>
        </p:nvSpPr>
        <p:spPr>
          <a:xfrm>
            <a:off x="1146699" y="310717"/>
            <a:ext cx="9898602" cy="1815882"/>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chemeClr val="dk1"/>
              </a:buClr>
              <a:buSzPts val="2800"/>
              <a:buFont typeface="Shadows Into Light" panose="02000000000000000000"/>
              <a:buNone/>
            </a:pPr>
            <a:r>
              <a:rPr lang="en-US" sz="28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Founded in Paris in 2011, PrestaShop claims it is the leading eCommerce platform in Europe and Latin America. As an Open-source content management system, it handles all the basic infrastructure yet still allows you to freely customize nearly everything for your website.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29" name="Google Shape;129;p3"/>
          <p:cNvPicPr preferRelativeResize="0"/>
          <p:nvPr/>
        </p:nvPicPr>
        <p:blipFill rotWithShape="1">
          <a:blip r:embed="rId1"/>
          <a:srcRect/>
          <a:stretch>
            <a:fillRect/>
          </a:stretch>
        </p:blipFill>
        <p:spPr>
          <a:xfrm>
            <a:off x="2056660" y="2779720"/>
            <a:ext cx="8078680" cy="383928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30"/>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Install PrestaShop Themes</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66" name="Google Shape;366;p30"/>
          <p:cNvSpPr txBox="1"/>
          <p:nvPr/>
        </p:nvSpPr>
        <p:spPr>
          <a:xfrm>
            <a:off x="1084555" y="306252"/>
            <a:ext cx="10022889" cy="830997"/>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chemeClr val="dk1"/>
              </a:buClr>
              <a:buSzPts val="2400"/>
              <a:buFont typeface="Shadows Into Light" panose="02000000000000000000"/>
              <a:buNone/>
            </a:pPr>
            <a:r>
              <a:rPr lang="en-US" sz="24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Luckily, designing a beautiful shop in PrestaShop doesn’t require advanced design or technical skills. The platform offers lots of appealing themes to choose from.</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67" name="Google Shape;367;p30" descr="Prestashop templates"/>
          <p:cNvPicPr preferRelativeResize="0"/>
          <p:nvPr/>
        </p:nvPicPr>
        <p:blipFill rotWithShape="1">
          <a:blip r:embed="rId1"/>
          <a:srcRect/>
          <a:stretch>
            <a:fillRect/>
          </a:stretch>
        </p:blipFill>
        <p:spPr>
          <a:xfrm>
            <a:off x="2815086" y="1201185"/>
            <a:ext cx="6561826" cy="5487332"/>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71" name="Shape 371"/>
        <p:cNvGrpSpPr/>
        <p:nvPr/>
      </p:nvGrpSpPr>
      <p:grpSpPr>
        <a:xfrm>
          <a:off x="0" y="0"/>
          <a:ext cx="0" cy="0"/>
          <a:chOff x="0" y="0"/>
          <a:chExt cx="0" cy="0"/>
        </a:xfrm>
      </p:grpSpPr>
      <p:sp>
        <p:nvSpPr>
          <p:cNvPr id="372" name="Google Shape;372;p31"/>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Install PrestaShop Themes</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73" name="Google Shape;373;p31"/>
          <p:cNvSpPr txBox="1"/>
          <p:nvPr/>
        </p:nvSpPr>
        <p:spPr>
          <a:xfrm>
            <a:off x="1084555" y="306252"/>
            <a:ext cx="10022889" cy="461665"/>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chemeClr val="dk1"/>
              </a:buClr>
              <a:buSzPts val="2400"/>
              <a:buFont typeface="Shadows Into Light" panose="02000000000000000000"/>
              <a:buNone/>
            </a:pPr>
            <a:r>
              <a:rPr lang="en-US"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Theme Catalog</a:t>
            </a:r>
            <a:endParaRPr sz="24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374" name="Google Shape;374;p31" descr="Pick it from your dropdown menu"/>
          <p:cNvPicPr preferRelativeResize="0"/>
          <p:nvPr/>
        </p:nvPicPr>
        <p:blipFill rotWithShape="1">
          <a:blip r:embed="rId1"/>
          <a:srcRect/>
          <a:stretch>
            <a:fillRect/>
          </a:stretch>
        </p:blipFill>
        <p:spPr>
          <a:xfrm>
            <a:off x="3112841" y="1243142"/>
            <a:ext cx="5966315" cy="5308606"/>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78" name="Shape 378"/>
        <p:cNvGrpSpPr/>
        <p:nvPr/>
      </p:nvGrpSpPr>
      <p:grpSpPr>
        <a:xfrm>
          <a:off x="0" y="0"/>
          <a:ext cx="0" cy="0"/>
          <a:chOff x="0" y="0"/>
          <a:chExt cx="0" cy="0"/>
        </a:xfrm>
      </p:grpSpPr>
      <p:sp>
        <p:nvSpPr>
          <p:cNvPr id="379" name="Google Shape;379;p32"/>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Install PrestaShop Themes</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80" name="Google Shape;380;p32"/>
          <p:cNvSpPr txBox="1"/>
          <p:nvPr/>
        </p:nvSpPr>
        <p:spPr>
          <a:xfrm>
            <a:off x="1084555" y="306252"/>
            <a:ext cx="10022889" cy="461665"/>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chemeClr val="dk1"/>
              </a:buClr>
              <a:buSzPts val="2400"/>
              <a:buFont typeface="Shadows Into Light" panose="02000000000000000000"/>
              <a:buNone/>
            </a:pPr>
            <a:r>
              <a:rPr lang="en-US" sz="24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Theme Dashboard</a:t>
            </a:r>
            <a:endParaRPr sz="24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381" name="Google Shape;381;p32" descr="Selections of installed themes on the Design section">
            <a:hlinkClick r:id="rId1"/>
          </p:cNvPr>
          <p:cNvPicPr preferRelativeResize="0"/>
          <p:nvPr/>
        </p:nvPicPr>
        <p:blipFill rotWithShape="1">
          <a:blip r:embed="rId2"/>
          <a:srcRect/>
          <a:stretch>
            <a:fillRect/>
          </a:stretch>
        </p:blipFill>
        <p:spPr>
          <a:xfrm>
            <a:off x="1316286" y="2079092"/>
            <a:ext cx="9559425" cy="349608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85" name="Shape 385"/>
        <p:cNvGrpSpPr/>
        <p:nvPr/>
      </p:nvGrpSpPr>
      <p:grpSpPr>
        <a:xfrm>
          <a:off x="0" y="0"/>
          <a:ext cx="0" cy="0"/>
          <a:chOff x="0" y="0"/>
          <a:chExt cx="0" cy="0"/>
        </a:xfrm>
      </p:grpSpPr>
      <p:sp>
        <p:nvSpPr>
          <p:cNvPr id="386" name="Google Shape;386;p33"/>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Install Other Modules</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87" name="Google Shape;387;p33"/>
          <p:cNvSpPr txBox="1"/>
          <p:nvPr/>
        </p:nvSpPr>
        <p:spPr>
          <a:xfrm>
            <a:off x="1253970" y="352432"/>
            <a:ext cx="852922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1: Click on the "Upload a module" Button</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388" name="Google Shape;388;p33" descr="Click on the button &quot;Install a module&quot;"/>
          <p:cNvPicPr preferRelativeResize="0"/>
          <p:nvPr/>
        </p:nvPicPr>
        <p:blipFill rotWithShape="1">
          <a:blip r:embed="rId1"/>
          <a:srcRect/>
          <a:stretch>
            <a:fillRect/>
          </a:stretch>
        </p:blipFill>
        <p:spPr>
          <a:xfrm>
            <a:off x="1697885" y="1287262"/>
            <a:ext cx="8796229" cy="5218306"/>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92" name="Shape 392"/>
        <p:cNvGrpSpPr/>
        <p:nvPr/>
      </p:nvGrpSpPr>
      <p:grpSpPr>
        <a:xfrm>
          <a:off x="0" y="0"/>
          <a:ext cx="0" cy="0"/>
          <a:chOff x="0" y="0"/>
          <a:chExt cx="0" cy="0"/>
        </a:xfrm>
      </p:grpSpPr>
      <p:sp>
        <p:nvSpPr>
          <p:cNvPr id="393" name="Google Shape;393;p34"/>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Install Other Modules</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394" name="Google Shape;394;p34"/>
          <p:cNvSpPr txBox="1"/>
          <p:nvPr/>
        </p:nvSpPr>
        <p:spPr>
          <a:xfrm>
            <a:off x="1253969" y="352432"/>
            <a:ext cx="9585665"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2: Drag And Drop The ZIP Of The Module That You Wish To Add</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395" name="Google Shape;395;p34" descr="Upload a module"/>
          <p:cNvPicPr preferRelativeResize="0"/>
          <p:nvPr/>
        </p:nvPicPr>
        <p:blipFill rotWithShape="1">
          <a:blip r:embed="rId1"/>
          <a:srcRect/>
          <a:stretch>
            <a:fillRect/>
          </a:stretch>
        </p:blipFill>
        <p:spPr>
          <a:xfrm>
            <a:off x="1610555" y="1230730"/>
            <a:ext cx="8970889" cy="5274838"/>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35"/>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Install Other Modules</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401" name="Google Shape;401;p35"/>
          <p:cNvSpPr txBox="1"/>
          <p:nvPr/>
        </p:nvSpPr>
        <p:spPr>
          <a:xfrm>
            <a:off x="1253969" y="352432"/>
            <a:ext cx="9585665"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3: Module Activation Successful</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402" name="Google Shape;402;p35" descr="A new module has been installed"/>
          <p:cNvPicPr preferRelativeResize="0"/>
          <p:nvPr/>
        </p:nvPicPr>
        <p:blipFill rotWithShape="1">
          <a:blip r:embed="rId1"/>
          <a:srcRect/>
          <a:stretch>
            <a:fillRect/>
          </a:stretch>
        </p:blipFill>
        <p:spPr>
          <a:xfrm>
            <a:off x="1487009" y="1199805"/>
            <a:ext cx="9217981" cy="5085493"/>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06" name="Shape 406"/>
        <p:cNvGrpSpPr/>
        <p:nvPr/>
      </p:nvGrpSpPr>
      <p:grpSpPr>
        <a:xfrm>
          <a:off x="0" y="0"/>
          <a:ext cx="0" cy="0"/>
          <a:chOff x="0" y="0"/>
          <a:chExt cx="0" cy="0"/>
        </a:xfrm>
      </p:grpSpPr>
      <p:sp>
        <p:nvSpPr>
          <p:cNvPr id="407" name="Google Shape;407;p36"/>
          <p:cNvSpPr txBox="1"/>
          <p:nvPr/>
        </p:nvSpPr>
        <p:spPr>
          <a:xfrm rot="-5400000">
            <a:off x="-3011751" y="3157030"/>
            <a:ext cx="6991167" cy="6771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panose="020B0604020202020204"/>
              <a:buNone/>
            </a:pPr>
            <a:r>
              <a:rPr lang="en-US" sz="3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 PrestaShop Admin Dashboard</a:t>
            </a:r>
            <a:endParaRPr sz="3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408" name="Google Shape;408;p36"/>
          <p:cNvSpPr txBox="1"/>
          <p:nvPr/>
        </p:nvSpPr>
        <p:spPr>
          <a:xfrm>
            <a:off x="1253970" y="352432"/>
            <a:ext cx="852922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1: Log Into Your PrestaShop 1.6 Dashboard</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409" name="Google Shape;409;p36" descr="PrestaShop Login Screen"/>
          <p:cNvPicPr preferRelativeResize="0"/>
          <p:nvPr/>
        </p:nvPicPr>
        <p:blipFill rotWithShape="1">
          <a:blip r:embed="rId1"/>
          <a:srcRect/>
          <a:stretch>
            <a:fillRect/>
          </a:stretch>
        </p:blipFill>
        <p:spPr>
          <a:xfrm>
            <a:off x="3530561" y="1350063"/>
            <a:ext cx="5130877" cy="515550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p37"/>
          <p:cNvSpPr txBox="1"/>
          <p:nvPr/>
        </p:nvSpPr>
        <p:spPr>
          <a:xfrm rot="-5400000">
            <a:off x="-3011751" y="3157030"/>
            <a:ext cx="6991167" cy="6771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panose="020B0604020202020204"/>
              <a:buNone/>
            </a:pPr>
            <a:r>
              <a:rPr lang="en-US" sz="3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 PrestaShop Admin Dashboard</a:t>
            </a:r>
            <a:endParaRPr sz="3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415" name="Google Shape;415;p37"/>
          <p:cNvSpPr txBox="1"/>
          <p:nvPr/>
        </p:nvSpPr>
        <p:spPr>
          <a:xfrm>
            <a:off x="1253970" y="352432"/>
            <a:ext cx="852922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PrestaShop 1.6 Dashboard</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416" name="Google Shape;416;p37" descr="View of PrestaShop Admin Dashboard"/>
          <p:cNvPicPr preferRelativeResize="0"/>
          <p:nvPr/>
        </p:nvPicPr>
        <p:blipFill rotWithShape="1">
          <a:blip r:embed="rId1"/>
          <a:srcRect/>
          <a:stretch>
            <a:fillRect/>
          </a:stretch>
        </p:blipFill>
        <p:spPr>
          <a:xfrm>
            <a:off x="1751415" y="1183405"/>
            <a:ext cx="8689170" cy="53221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20" name="Shape 420"/>
        <p:cNvGrpSpPr/>
        <p:nvPr/>
      </p:nvGrpSpPr>
      <p:grpSpPr>
        <a:xfrm>
          <a:off x="0" y="0"/>
          <a:ext cx="0" cy="0"/>
          <a:chOff x="0" y="0"/>
          <a:chExt cx="0" cy="0"/>
        </a:xfrm>
      </p:grpSpPr>
      <p:sp>
        <p:nvSpPr>
          <p:cNvPr id="421" name="Google Shape;421;p38"/>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3600"/>
              <a:buFont typeface="Times New Roman" panose="02020603050405020304"/>
              <a:buNone/>
            </a:pPr>
            <a:r>
              <a:rPr lang="en-US" sz="3600" b="1" u="sng">
                <a:latin typeface="Times New Roman" panose="02020603050405020304"/>
                <a:ea typeface="Times New Roman" panose="02020603050405020304"/>
                <a:cs typeface="Times New Roman" panose="02020603050405020304"/>
                <a:sym typeface="Times New Roman" panose="02020603050405020304"/>
              </a:rPr>
              <a:t> Dashboard</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22" name="Google Shape;422;p38"/>
          <p:cNvSpPr txBox="1"/>
          <p:nvPr>
            <p:ph type="body" idx="1"/>
          </p:nvPr>
        </p:nvSpPr>
        <p:spPr>
          <a:xfrm>
            <a:off x="1907177" y="1750423"/>
            <a:ext cx="8662962" cy="4299521"/>
          </a:xfrm>
          <a:prstGeom prst="rect">
            <a:avLst/>
          </a:prstGeom>
          <a:noFill/>
          <a:ln>
            <a:noFill/>
          </a:ln>
        </p:spPr>
        <p:txBody>
          <a:bodyPr spcFirstLastPara="1" wrap="square" lIns="91425" tIns="45700" rIns="91425" bIns="45700" anchor="t" anchorCtr="0">
            <a:normAutofit fontScale="77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The top bar will look familiar to WordPress users. Here’s what it contains: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 configurable quick access drop-down menu that lets you access important actions and parts of your shop</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 search field to search your entire shop</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The button that says </a:t>
            </a:r>
            <a:r>
              <a:rPr lang="en-US" i="1">
                <a:latin typeface="Times New Roman" panose="02020603050405020304"/>
                <a:ea typeface="Times New Roman" panose="02020603050405020304"/>
                <a:cs typeface="Times New Roman" panose="02020603050405020304"/>
                <a:sym typeface="Times New Roman" panose="02020603050405020304"/>
              </a:rPr>
              <a:t>View my shop</a:t>
            </a:r>
            <a:r>
              <a:rPr lang="en-US">
                <a:latin typeface="Times New Roman" panose="02020603050405020304"/>
                <a:ea typeface="Times New Roman" panose="02020603050405020304"/>
                <a:cs typeface="Times New Roman" panose="02020603050405020304"/>
                <a:sym typeface="Times New Roman" panose="02020603050405020304"/>
              </a:rPr>
              <a:t> takes you directly to the front end of your web store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 notification button that, when clicked, shows you the latest orders, new customers, and messages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The little trophy icon shows your achievements in setting up your online shop</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Finally, the last icon gives you access to editing your profile and helpful resources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321945" algn="l" rtl="0">
              <a:lnSpc>
                <a:spcPct val="100000"/>
              </a:lnSpc>
              <a:spcBef>
                <a:spcPts val="435"/>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39"/>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Times New Roman" panose="02020603050405020304"/>
              <a:buNone/>
            </a:pPr>
            <a:r>
              <a:rPr lang="en-US">
                <a:latin typeface="Times New Roman" panose="02020603050405020304"/>
                <a:ea typeface="Times New Roman" panose="02020603050405020304"/>
                <a:cs typeface="Times New Roman" panose="02020603050405020304"/>
                <a:sym typeface="Times New Roman" panose="02020603050405020304"/>
              </a:rPr>
              <a:t>Contd..</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28" name="Google Shape;428;p39"/>
          <p:cNvSpPr txBox="1"/>
          <p:nvPr>
            <p:ph type="body" idx="1"/>
          </p:nvPr>
        </p:nvSpPr>
        <p:spPr>
          <a:xfrm>
            <a:off x="609600" y="1600200"/>
            <a:ext cx="10972800" cy="4709160"/>
          </a:xfrm>
          <a:prstGeom prst="rect">
            <a:avLst/>
          </a:prstGeom>
          <a:noFill/>
          <a:ln>
            <a:noFill/>
          </a:ln>
        </p:spPr>
        <p:txBody>
          <a:bodyPr spcFirstLastPara="1" wrap="square" lIns="91425" tIns="45700" rIns="91425" bIns="45700" anchor="t" anchorCtr="0">
            <a:normAutofit/>
          </a:bodyPr>
          <a:lstStyle/>
          <a:p>
            <a:pPr marL="548640" lvl="0" indent="-411480" algn="l" rtl="0">
              <a:lnSpc>
                <a:spcPct val="100000"/>
              </a:lnSpc>
              <a:spcBef>
                <a:spcPts val="0"/>
              </a:spcBef>
              <a:spcAft>
                <a:spcPts val="0"/>
              </a:spcAft>
              <a:buSzPts val="1820"/>
              <a:buChar char="▣"/>
            </a:pPr>
            <a:r>
              <a:rPr lang="en-US">
                <a:latin typeface="Times New Roman" panose="02020603050405020304"/>
                <a:ea typeface="Times New Roman" panose="02020603050405020304"/>
                <a:cs typeface="Times New Roman" panose="02020603050405020304"/>
                <a:sym typeface="Times New Roman" panose="02020603050405020304"/>
              </a:rPr>
              <a:t>On the left side, you have access to other parts of your shop.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560"/>
              </a:spcBef>
              <a:spcAft>
                <a:spcPts val="0"/>
              </a:spcAft>
              <a:buSzPts val="1820"/>
              <a:buChar char="▣"/>
            </a:pPr>
            <a:r>
              <a:rPr lang="en-US">
                <a:latin typeface="Times New Roman" panose="02020603050405020304"/>
                <a:ea typeface="Times New Roman" panose="02020603050405020304"/>
                <a:cs typeface="Times New Roman" panose="02020603050405020304"/>
                <a:sym typeface="Times New Roman" panose="02020603050405020304"/>
              </a:rPr>
              <a:t>The main part of the screen contains a lot of information about the state of your shop and how to improve it.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560"/>
              </a:spcBef>
              <a:spcAft>
                <a:spcPts val="0"/>
              </a:spcAft>
              <a:buSzPts val="1820"/>
              <a:buChar char="▣"/>
            </a:pPr>
            <a:r>
              <a:rPr lang="en-US">
                <a:latin typeface="Times New Roman" panose="02020603050405020304"/>
                <a:ea typeface="Times New Roman" panose="02020603050405020304"/>
                <a:cs typeface="Times New Roman" panose="02020603050405020304"/>
                <a:sym typeface="Times New Roman" panose="02020603050405020304"/>
              </a:rPr>
              <a:t>You can adjust all the statistics you see by changing the time frame at the top to the current or last day, month, or year.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560"/>
              </a:spcBef>
              <a:spcAft>
                <a:spcPts val="0"/>
              </a:spcAft>
              <a:buSzPts val="1820"/>
              <a:buChar char="▣"/>
            </a:pPr>
            <a:r>
              <a:rPr lang="en-US">
                <a:latin typeface="Times New Roman" panose="02020603050405020304"/>
                <a:ea typeface="Times New Roman" panose="02020603050405020304"/>
                <a:cs typeface="Times New Roman" panose="02020603050405020304"/>
                <a:sym typeface="Times New Roman" panose="02020603050405020304"/>
              </a:rPr>
              <a:t>You are also able to set a custom time frame and compare it to another like in Google Analytics.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560"/>
              </a:spcBef>
              <a:spcAft>
                <a:spcPts val="0"/>
              </a:spcAft>
              <a:buSzPts val="1820"/>
              <a:buChar char="▣"/>
            </a:pPr>
            <a:r>
              <a:rPr lang="en-US">
                <a:latin typeface="Times New Roman" panose="02020603050405020304"/>
                <a:ea typeface="Times New Roman" panose="02020603050405020304"/>
                <a:cs typeface="Times New Roman" panose="02020603050405020304"/>
                <a:sym typeface="Times New Roman" panose="02020603050405020304"/>
              </a:rPr>
              <a:t> If you enable the demo mode in the top right corner, it will populate all the statistics with dummy numbers so you can better understand what they are for.</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295910" algn="l" rtl="0">
              <a:lnSpc>
                <a:spcPct val="100000"/>
              </a:lnSpc>
              <a:spcBef>
                <a:spcPts val="560"/>
              </a:spcBef>
              <a:spcAft>
                <a:spcPts val="0"/>
              </a:spcAft>
              <a:buSzPts val="182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4"/>
          <p:cNvSpPr txBox="1"/>
          <p:nvPr/>
        </p:nvSpPr>
        <p:spPr>
          <a:xfrm rot="-5400000">
            <a:off x="-2545672" y="3044280"/>
            <a:ext cx="609452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panose="020B0604020202020204"/>
              <a:buNone/>
            </a:pPr>
            <a:r>
              <a:rPr lang="en-US" sz="44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Features of PrestaShop</a:t>
            </a:r>
            <a:endParaRPr sz="44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35" name="Google Shape;135;p4"/>
          <p:cNvSpPr txBox="1"/>
          <p:nvPr/>
        </p:nvSpPr>
        <p:spPr>
          <a:xfrm>
            <a:off x="1146699" y="705177"/>
            <a:ext cx="9898602" cy="5447645"/>
          </a:xfrm>
          <a:prstGeom prst="rect">
            <a:avLst/>
          </a:prstGeom>
          <a:noFill/>
          <a:ln>
            <a:noFill/>
          </a:ln>
        </p:spPr>
        <p:txBody>
          <a:bodyPr spcFirstLastPara="1" wrap="square" lIns="91425" tIns="45700" rIns="91425" bIns="45700" anchor="t" anchorCtr="0">
            <a:spAutoFit/>
          </a:bodyPr>
          <a:lstStyle/>
          <a:p>
            <a:pPr marL="349250" marR="0" lvl="0" indent="-342900" algn="just" rtl="0">
              <a:lnSpc>
                <a:spcPct val="100000"/>
              </a:lnSpc>
              <a:spcBef>
                <a:spcPts val="0"/>
              </a:spcBef>
              <a:spcAft>
                <a:spcPts val="0"/>
              </a:spcAft>
              <a:buClr>
                <a:schemeClr val="dk1"/>
              </a:buClr>
              <a:buSzPts val="2800"/>
              <a:buFont typeface="Arial" panose="020B0604020202020204"/>
              <a:buChar char="•"/>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Ease Of Use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chemeClr val="dk1"/>
              </a:buClr>
              <a:buSzPts val="2000"/>
              <a:buFont typeface="Shadows Into Light" panose="02000000000000000000"/>
              <a:buNone/>
            </a:pPr>
            <a:r>
              <a:rPr lang="en-US" sz="20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PrestaShop provides users with amazing tools to simplify the daily operating procedure for you. For example, the main dashboard is quite straightforward and easy to navigate. You can easily monitor everything from your sales, orders, profits… Additionally, you can navigate to any parts of your store using the main menu on the left.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chemeClr val="dk1"/>
              </a:buClr>
              <a:buSzPts val="2400"/>
              <a:buFont typeface="Book Antiqua" panose="02040602050305030304"/>
              <a:buNone/>
            </a:pPr>
            <a:endParaRPr sz="24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a:p>
            <a:pPr marL="349250" marR="0" lvl="0" indent="-342900" algn="just" rtl="0">
              <a:lnSpc>
                <a:spcPct val="100000"/>
              </a:lnSpc>
              <a:spcBef>
                <a:spcPts val="0"/>
              </a:spcBef>
              <a:spcAft>
                <a:spcPts val="0"/>
              </a:spcAft>
              <a:buClr>
                <a:schemeClr val="dk1"/>
              </a:buClr>
              <a:buSzPts val="2800"/>
              <a:buFont typeface="Arial" panose="020B0604020202020204"/>
              <a:buChar char="•"/>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Payment Gateway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chemeClr val="dk1"/>
              </a:buClr>
              <a:buSzPts val="2000"/>
              <a:buFont typeface="Shadows Into Light" panose="02000000000000000000"/>
              <a:buNone/>
            </a:pPr>
            <a:r>
              <a:rPr lang="en-US" sz="20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Apart from third-party providers, PrestaShop also provides PrestaShop Checkout. This Checkout solution is built with PayPal and integrates with various checkout options, including American Express, Mastercard, and many others. With this option, you can enable direct payment for your store, which means your customer can purchase without having to go to another site.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chemeClr val="dk1"/>
              </a:buClr>
              <a:buSzPts val="2000"/>
              <a:buFont typeface="Book Antiqua" panose="02040602050305030304"/>
              <a:buNone/>
            </a:pPr>
            <a:endParaRPr sz="20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a:p>
            <a:pPr marL="349250" marR="0" lvl="0" indent="-342900" algn="just" rtl="0">
              <a:lnSpc>
                <a:spcPct val="100000"/>
              </a:lnSpc>
              <a:spcBef>
                <a:spcPts val="0"/>
              </a:spcBef>
              <a:spcAft>
                <a:spcPts val="0"/>
              </a:spcAft>
              <a:buClr>
                <a:schemeClr val="dk1"/>
              </a:buClr>
              <a:buSzPts val="2800"/>
              <a:buFont typeface="Arial" panose="020B0604020202020204"/>
              <a:buChar char="•"/>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Customization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As mentioned above, PrestaShop is an Open-source website builder, and the customization possibility is endless. You’re going to need two modules for your store, one that’s easy to make fast, simple edit (User module) and an advanced module for tweaking the HTML, CSS, and JavaScript files to create a unique function for your site (Develop module).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32" name="Shape 432"/>
        <p:cNvGrpSpPr/>
        <p:nvPr/>
      </p:nvGrpSpPr>
      <p:grpSpPr>
        <a:xfrm>
          <a:off x="0" y="0"/>
          <a:ext cx="0" cy="0"/>
          <a:chOff x="0" y="0"/>
          <a:chExt cx="0" cy="0"/>
        </a:xfrm>
      </p:grpSpPr>
      <p:sp>
        <p:nvSpPr>
          <p:cNvPr id="433" name="Google Shape;433;p40"/>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Times New Roman" panose="02020603050405020304"/>
              <a:buNone/>
            </a:pPr>
            <a:r>
              <a:rPr lang="en-US">
                <a:latin typeface="Times New Roman" panose="02020603050405020304"/>
                <a:ea typeface="Times New Roman" panose="02020603050405020304"/>
                <a:cs typeface="Times New Roman" panose="02020603050405020304"/>
                <a:sym typeface="Times New Roman" panose="02020603050405020304"/>
              </a:rPr>
              <a:t>Contd..</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34" name="Google Shape;434;p40"/>
          <p:cNvSpPr txBox="1"/>
          <p:nvPr>
            <p:ph type="body" idx="1"/>
          </p:nvPr>
        </p:nvSpPr>
        <p:spPr>
          <a:xfrm>
            <a:off x="1907177" y="1828801"/>
            <a:ext cx="8662962" cy="4650376"/>
          </a:xfrm>
          <a:prstGeom prst="rect">
            <a:avLst/>
          </a:prstGeom>
          <a:noFill/>
          <a:ln>
            <a:noFill/>
          </a:ln>
        </p:spPr>
        <p:txBody>
          <a:bodyPr spcFirstLastPara="1" wrap="square" lIns="91425" tIns="45700" rIns="91425" bIns="45700" anchor="t" anchorCtr="0">
            <a:normAutofit fontScale="850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Most of the elements are pretty self-explanatory.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They tell you whether your site is up to date, the number of visitors, shopping carts, orders, sales, top products, and other important shop information.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Under </a:t>
            </a:r>
            <a:r>
              <a:rPr lang="en-US" i="1">
                <a:latin typeface="Times New Roman" panose="02020603050405020304"/>
                <a:ea typeface="Times New Roman" panose="02020603050405020304"/>
                <a:cs typeface="Times New Roman" panose="02020603050405020304"/>
                <a:sym typeface="Times New Roman" panose="02020603050405020304"/>
              </a:rPr>
              <a:t>Forecast</a:t>
            </a:r>
            <a:r>
              <a:rPr lang="en-US">
                <a:latin typeface="Times New Roman" panose="02020603050405020304"/>
                <a:ea typeface="Times New Roman" panose="02020603050405020304"/>
                <a:cs typeface="Times New Roman" panose="02020603050405020304"/>
                <a:sym typeface="Times New Roman" panose="02020603050405020304"/>
              </a:rPr>
              <a:t>, you can set goals for yourself and PrestaShop will tell you how close you are to reaching them.</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The little gear symbol in the upper right corner allows making adjustments to how they display content.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Once you know about modules, you can also add more elements like this to your dashboard.</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If any of this is unclear, the big </a:t>
            </a:r>
            <a:r>
              <a:rPr lang="en-US" i="1">
                <a:latin typeface="Times New Roman" panose="02020603050405020304"/>
                <a:ea typeface="Times New Roman" panose="02020603050405020304"/>
                <a:cs typeface="Times New Roman" panose="02020603050405020304"/>
                <a:sym typeface="Times New Roman" panose="02020603050405020304"/>
              </a:rPr>
              <a:t>help</a:t>
            </a:r>
            <a:r>
              <a:rPr lang="en-US">
                <a:latin typeface="Times New Roman" panose="02020603050405020304"/>
                <a:ea typeface="Times New Roman" panose="02020603050405020304"/>
                <a:cs typeface="Times New Roman" panose="02020603050405020304"/>
                <a:sym typeface="Times New Roman" panose="02020603050405020304"/>
              </a:rPr>
              <a:t> button in the top right corner describes everything on screen in detail.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You find that on pretty much every screen in PrestaShop, so if you get stuck, this is where you can turn to.</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313055" algn="l" rtl="0">
              <a:lnSpc>
                <a:spcPct val="100000"/>
              </a:lnSpc>
              <a:spcBef>
                <a:spcPts val="475"/>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38" name="Shape 438"/>
        <p:cNvGrpSpPr/>
        <p:nvPr/>
      </p:nvGrpSpPr>
      <p:grpSpPr>
        <a:xfrm>
          <a:off x="0" y="0"/>
          <a:ext cx="0" cy="0"/>
          <a:chOff x="0" y="0"/>
          <a:chExt cx="0" cy="0"/>
        </a:xfrm>
      </p:grpSpPr>
      <p:sp>
        <p:nvSpPr>
          <p:cNvPr id="439" name="Google Shape;439;p41"/>
          <p:cNvSpPr txBox="1"/>
          <p:nvPr>
            <p:ph type="title"/>
          </p:nvPr>
        </p:nvSpPr>
        <p:spPr>
          <a:xfrm>
            <a:off x="3953691" y="353015"/>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Create a Product</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440" name="Google Shape;440;p41"/>
          <p:cNvPicPr preferRelativeResize="0"/>
          <p:nvPr>
            <p:ph type="body" idx="1"/>
          </p:nvPr>
        </p:nvPicPr>
        <p:blipFill rotWithShape="1">
          <a:blip r:embed="rId1"/>
          <a:srcRect/>
          <a:stretch>
            <a:fillRect/>
          </a:stretch>
        </p:blipFill>
        <p:spPr>
          <a:xfrm>
            <a:off x="484093" y="349624"/>
            <a:ext cx="6428965" cy="5620870"/>
          </a:xfrm>
          <a:prstGeom prst="rect">
            <a:avLst/>
          </a:prstGeom>
          <a:noFill/>
          <a:ln>
            <a:noFill/>
          </a:ln>
        </p:spPr>
      </p:pic>
      <p:sp>
        <p:nvSpPr>
          <p:cNvPr id="441" name="Google Shape;441;p41"/>
          <p:cNvSpPr/>
          <p:nvPr/>
        </p:nvSpPr>
        <p:spPr>
          <a:xfrm>
            <a:off x="7207623" y="1909482"/>
            <a:ext cx="4155141" cy="4401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Of course, when running an online shop, creating and managing products is one of the most central issues.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In PrestaShop, you find the functionality for that under </a:t>
            </a:r>
            <a:r>
              <a:rPr lang="en-US" sz="2000" b="0" i="1"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Catalog &gt; Products</a:t>
            </a:r>
            <a:r>
              <a:rPr lang="en-US"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When you click it, you get to the screen shown.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Here, you find a list of all the products on your site.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 You can also filter, activate/deactivate, duplicate, and delete them from here.</a:t>
            </a:r>
            <a:endParaRPr sz="20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45" name="Shape 445"/>
        <p:cNvGrpSpPr/>
        <p:nvPr/>
      </p:nvGrpSpPr>
      <p:grpSpPr>
        <a:xfrm>
          <a:off x="0" y="0"/>
          <a:ext cx="0" cy="0"/>
          <a:chOff x="0" y="0"/>
          <a:chExt cx="0" cy="0"/>
        </a:xfrm>
      </p:grpSpPr>
      <p:sp>
        <p:nvSpPr>
          <p:cNvPr id="446" name="Google Shape;446;p42"/>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Lucida Sans"/>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47" name="Google Shape;447;p42"/>
          <p:cNvSpPr txBox="1"/>
          <p:nvPr>
            <p:ph type="body" idx="1"/>
          </p:nvPr>
        </p:nvSpPr>
        <p:spPr>
          <a:xfrm>
            <a:off x="6306671" y="2052116"/>
            <a:ext cx="4263468" cy="3997828"/>
          </a:xfrm>
          <a:prstGeom prst="rect">
            <a:avLst/>
          </a:prstGeom>
          <a:noFill/>
          <a:ln>
            <a:noFill/>
          </a:ln>
        </p:spPr>
        <p:txBody>
          <a:bodyPr spcFirstLastPara="1" wrap="square" lIns="91425" tIns="45700" rIns="91425" bIns="45700" anchor="t" anchorCtr="0">
            <a:normAutofit fontScale="62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To create a new product, click the button of the same name in the upper right or hit </a:t>
            </a:r>
            <a:r>
              <a:rPr lang="en-US" i="1">
                <a:latin typeface="Times New Roman" panose="02020603050405020304"/>
                <a:ea typeface="Times New Roman" panose="02020603050405020304"/>
                <a:cs typeface="Times New Roman" panose="02020603050405020304"/>
                <a:sym typeface="Times New Roman" panose="02020603050405020304"/>
              </a:rPr>
              <a:t>Ctrl+P</a:t>
            </a:r>
            <a:r>
              <a:rPr lang="en-US">
                <a:latin typeface="Times New Roman" panose="02020603050405020304"/>
                <a:ea typeface="Times New Roman" panose="02020603050405020304"/>
                <a:cs typeface="Times New Roman" panose="02020603050405020304"/>
                <a:sym typeface="Times New Roman" panose="02020603050405020304"/>
              </a:rPr>
              <a:t>. That gets you to the left screen.</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The first thing you need to do here is to include a name for your product at the top.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Right next to that, you have a drop-down menu that allows you to determine whether this is a physical product, a product pack (a combination of at least two products already existing), or a virtual product.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br>
              <a:rPr lang="en-US">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448" name="Google Shape;448;p42"/>
          <p:cNvPicPr preferRelativeResize="0"/>
          <p:nvPr/>
        </p:nvPicPr>
        <p:blipFill rotWithShape="1">
          <a:blip r:embed="rId1"/>
          <a:srcRect/>
          <a:stretch>
            <a:fillRect/>
          </a:stretch>
        </p:blipFill>
        <p:spPr>
          <a:xfrm>
            <a:off x="251344" y="354439"/>
            <a:ext cx="5810206" cy="79973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52" name="Shape 452"/>
        <p:cNvGrpSpPr/>
        <p:nvPr/>
      </p:nvGrpSpPr>
      <p:grpSpPr>
        <a:xfrm>
          <a:off x="0" y="0"/>
          <a:ext cx="0" cy="0"/>
          <a:chOff x="0" y="0"/>
          <a:chExt cx="0" cy="0"/>
        </a:xfrm>
      </p:grpSpPr>
      <p:sp>
        <p:nvSpPr>
          <p:cNvPr id="453" name="Google Shape;453;p43"/>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1. Basic Settings</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54" name="Google Shape;454;p43"/>
          <p:cNvSpPr txBox="1"/>
          <p:nvPr>
            <p:ph type="body" idx="1"/>
          </p:nvPr>
        </p:nvSpPr>
        <p:spPr>
          <a:xfrm>
            <a:off x="300446" y="1515291"/>
            <a:ext cx="10959737" cy="5068389"/>
          </a:xfrm>
          <a:prstGeom prst="rect">
            <a:avLst/>
          </a:prstGeom>
          <a:noFill/>
          <a:ln>
            <a:noFill/>
          </a:ln>
        </p:spPr>
        <p:txBody>
          <a:bodyPr spcFirstLastPara="1" wrap="square" lIns="91425" tIns="45700" rIns="91425" bIns="45700" anchor="t" anchorCtr="0">
            <a:normAutofit fontScale="77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Click in the field on top where it says </a:t>
            </a:r>
            <a:r>
              <a:rPr lang="en-US" i="1">
                <a:latin typeface="Times New Roman" panose="02020603050405020304"/>
                <a:ea typeface="Times New Roman" panose="02020603050405020304"/>
                <a:cs typeface="Times New Roman" panose="02020603050405020304"/>
                <a:sym typeface="Times New Roman" panose="02020603050405020304"/>
              </a:rPr>
              <a:t>Drop images here</a:t>
            </a:r>
            <a:r>
              <a:rPr lang="en-US">
                <a:latin typeface="Times New Roman" panose="02020603050405020304"/>
                <a:ea typeface="Times New Roman" panose="02020603050405020304"/>
                <a:cs typeface="Times New Roman" panose="02020603050405020304"/>
                <a:sym typeface="Times New Roman" panose="02020603050405020304"/>
              </a:rPr>
              <a:t> to upload product images. When you have several, you can also choose which one will be the cover. Click on them to add a caption.</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Next, you find a text editor in which you can add a product summary (which will appear on the shop page) and a longer description that will be visible for those looking at the product itself.</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Finally, you able to add features, brands, and related products. Be aware, that you need to have created those in some of the other menus already in order to be able to choose them here.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On the right side there are several options for important data:</a:t>
            </a:r>
            <a:endParaRPr b="1">
              <a:latin typeface="Times New Roman" panose="02020603050405020304"/>
              <a:ea typeface="Times New Roman" panose="02020603050405020304"/>
              <a:cs typeface="Times New Roman" panose="02020603050405020304"/>
              <a:sym typeface="Times New Roman" panose="02020603050405020304"/>
            </a:endParaRPr>
          </a:p>
          <a:p>
            <a:pPr marL="868680" lvl="1" indent="-283210" algn="l" rtl="0">
              <a:lnSpc>
                <a:spcPct val="100000"/>
              </a:lnSpc>
              <a:spcBef>
                <a:spcPts val="370"/>
              </a:spcBef>
              <a:spcAft>
                <a:spcPts val="0"/>
              </a:spcAft>
              <a:buSzPct val="80000"/>
              <a:buChar char="◼"/>
            </a:pPr>
            <a:r>
              <a:rPr lang="en-US" b="1">
                <a:latin typeface="Times New Roman" panose="02020603050405020304"/>
                <a:ea typeface="Times New Roman" panose="02020603050405020304"/>
                <a:cs typeface="Times New Roman" panose="02020603050405020304"/>
                <a:sym typeface="Times New Roman" panose="02020603050405020304"/>
              </a:rPr>
              <a:t>Combinations</a:t>
            </a:r>
            <a:r>
              <a:rPr lang="en-US">
                <a:latin typeface="Times New Roman" panose="02020603050405020304"/>
                <a:ea typeface="Times New Roman" panose="02020603050405020304"/>
                <a:cs typeface="Times New Roman" panose="02020603050405020304"/>
                <a:sym typeface="Times New Roman" panose="02020603050405020304"/>
              </a:rPr>
              <a:t> — Here, you determine whether this is a simple product or one where you can choose things like size, weight, color, etc. If the latter, you can configure this under the </a:t>
            </a:r>
            <a:r>
              <a:rPr lang="en-US" i="1">
                <a:latin typeface="Times New Roman" panose="02020603050405020304"/>
                <a:ea typeface="Times New Roman" panose="02020603050405020304"/>
                <a:cs typeface="Times New Roman" panose="02020603050405020304"/>
                <a:sym typeface="Times New Roman" panose="02020603050405020304"/>
              </a:rPr>
              <a:t>Combinations</a:t>
            </a:r>
            <a:r>
              <a:rPr lang="en-US">
                <a:latin typeface="Times New Roman" panose="02020603050405020304"/>
                <a:ea typeface="Times New Roman" panose="02020603050405020304"/>
                <a:cs typeface="Times New Roman" panose="02020603050405020304"/>
                <a:sym typeface="Times New Roman" panose="02020603050405020304"/>
              </a:rPr>
              <a:t> tab that will appear when you enable this option.</a:t>
            </a:r>
            <a:endParaRPr lang="en-US">
              <a:latin typeface="Times New Roman" panose="02020603050405020304"/>
              <a:ea typeface="Times New Roman" panose="02020603050405020304"/>
              <a:cs typeface="Times New Roman" panose="02020603050405020304"/>
              <a:sym typeface="Times New Roman" panose="02020603050405020304"/>
            </a:endParaRPr>
          </a:p>
          <a:p>
            <a:pPr marL="868680" lvl="1" indent="-283210" algn="l" rtl="0">
              <a:lnSpc>
                <a:spcPct val="100000"/>
              </a:lnSpc>
              <a:spcBef>
                <a:spcPts val="370"/>
              </a:spcBef>
              <a:spcAft>
                <a:spcPts val="0"/>
              </a:spcAft>
              <a:buSzPct val="80000"/>
              <a:buChar char="◼"/>
            </a:pPr>
            <a:r>
              <a:rPr lang="en-US" b="1">
                <a:latin typeface="Times New Roman" panose="02020603050405020304"/>
                <a:ea typeface="Times New Roman" panose="02020603050405020304"/>
                <a:cs typeface="Times New Roman" panose="02020603050405020304"/>
                <a:sym typeface="Times New Roman" panose="02020603050405020304"/>
              </a:rPr>
              <a:t>Reference</a:t>
            </a:r>
            <a:r>
              <a:rPr lang="en-US">
                <a:latin typeface="Times New Roman" panose="02020603050405020304"/>
                <a:ea typeface="Times New Roman" panose="02020603050405020304"/>
                <a:cs typeface="Times New Roman" panose="02020603050405020304"/>
                <a:sym typeface="Times New Roman" panose="02020603050405020304"/>
              </a:rPr>
              <a:t> — This is the reference code for this product, which is important for stock management.</a:t>
            </a:r>
            <a:endParaRPr lang="en-US">
              <a:latin typeface="Times New Roman" panose="02020603050405020304"/>
              <a:ea typeface="Times New Roman" panose="02020603050405020304"/>
              <a:cs typeface="Times New Roman" panose="02020603050405020304"/>
              <a:sym typeface="Times New Roman" panose="02020603050405020304"/>
            </a:endParaRPr>
          </a:p>
          <a:p>
            <a:pPr marL="868680" lvl="1" indent="-283210" algn="l" rtl="0">
              <a:lnSpc>
                <a:spcPct val="100000"/>
              </a:lnSpc>
              <a:spcBef>
                <a:spcPts val="370"/>
              </a:spcBef>
              <a:spcAft>
                <a:spcPts val="0"/>
              </a:spcAft>
              <a:buSzPct val="80000"/>
              <a:buChar char="◼"/>
            </a:pPr>
            <a:r>
              <a:rPr lang="en-US" b="1">
                <a:latin typeface="Times New Roman" panose="02020603050405020304"/>
                <a:ea typeface="Times New Roman" panose="02020603050405020304"/>
                <a:cs typeface="Times New Roman" panose="02020603050405020304"/>
                <a:sym typeface="Times New Roman" panose="02020603050405020304"/>
              </a:rPr>
              <a:t>Price</a:t>
            </a:r>
            <a:r>
              <a:rPr lang="en-US">
                <a:latin typeface="Times New Roman" panose="02020603050405020304"/>
                <a:ea typeface="Times New Roman" panose="02020603050405020304"/>
                <a:cs typeface="Times New Roman" panose="02020603050405020304"/>
                <a:sym typeface="Times New Roman" panose="02020603050405020304"/>
              </a:rPr>
              <a:t> — Determine the price with and without taxes as well as the tax rate. More on how to set these up later.</a:t>
            </a:r>
            <a:endParaRPr lang="en-US">
              <a:latin typeface="Times New Roman" panose="02020603050405020304"/>
              <a:ea typeface="Times New Roman" panose="02020603050405020304"/>
              <a:cs typeface="Times New Roman" panose="02020603050405020304"/>
              <a:sym typeface="Times New Roman" panose="02020603050405020304"/>
            </a:endParaRPr>
          </a:p>
          <a:p>
            <a:pPr marL="868680" lvl="1" indent="-283210" algn="l" rtl="0">
              <a:lnSpc>
                <a:spcPct val="100000"/>
              </a:lnSpc>
              <a:spcBef>
                <a:spcPts val="370"/>
              </a:spcBef>
              <a:spcAft>
                <a:spcPts val="0"/>
              </a:spcAft>
              <a:buSzPct val="80000"/>
              <a:buChar char="◼"/>
            </a:pPr>
            <a:r>
              <a:rPr lang="en-US" b="1">
                <a:latin typeface="Times New Roman" panose="02020603050405020304"/>
                <a:ea typeface="Times New Roman" panose="02020603050405020304"/>
                <a:cs typeface="Times New Roman" panose="02020603050405020304"/>
                <a:sym typeface="Times New Roman" panose="02020603050405020304"/>
              </a:rPr>
              <a:t>Categories</a:t>
            </a:r>
            <a:r>
              <a:rPr lang="en-US">
                <a:latin typeface="Times New Roman" panose="02020603050405020304"/>
                <a:ea typeface="Times New Roman" panose="02020603050405020304"/>
                <a:cs typeface="Times New Roman" panose="02020603050405020304"/>
                <a:sym typeface="Times New Roman" panose="02020603050405020304"/>
              </a:rPr>
              <a:t> — Just like </a:t>
            </a:r>
            <a:r>
              <a:rPr lang="en-US"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1"/>
              </a:rPr>
              <a:t>blog posts</a:t>
            </a:r>
            <a:r>
              <a:rPr lang="en-US">
                <a:latin typeface="Times New Roman" panose="02020603050405020304"/>
                <a:ea typeface="Times New Roman" panose="02020603050405020304"/>
                <a:cs typeface="Times New Roman" panose="02020603050405020304"/>
                <a:sym typeface="Times New Roman" panose="02020603050405020304"/>
              </a:rPr>
              <a:t>, assigning categories to products makes them easier to filter and find. Choose from the ones you already have on your site or create new ones.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321945" algn="l" rtl="0">
              <a:lnSpc>
                <a:spcPct val="100000"/>
              </a:lnSpc>
              <a:spcBef>
                <a:spcPts val="435"/>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58" name="Shape 458"/>
        <p:cNvGrpSpPr/>
        <p:nvPr/>
      </p:nvGrpSpPr>
      <p:grpSpPr>
        <a:xfrm>
          <a:off x="0" y="0"/>
          <a:ext cx="0" cy="0"/>
          <a:chOff x="0" y="0"/>
          <a:chExt cx="0" cy="0"/>
        </a:xfrm>
      </p:grpSpPr>
      <p:sp>
        <p:nvSpPr>
          <p:cNvPr id="459" name="Google Shape;459;p4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2.Quantities</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60" name="Google Shape;460;p44"/>
          <p:cNvSpPr txBox="1"/>
          <p:nvPr>
            <p:ph type="body" idx="1"/>
          </p:nvPr>
        </p:nvSpPr>
        <p:spPr>
          <a:xfrm>
            <a:off x="7615645" y="2052116"/>
            <a:ext cx="2954493" cy="3997828"/>
          </a:xfrm>
          <a:prstGeom prst="rect">
            <a:avLst/>
          </a:prstGeom>
          <a:noFill/>
          <a:ln>
            <a:noFill/>
          </a:ln>
        </p:spPr>
        <p:txBody>
          <a:bodyPr spcFirstLastPara="1" wrap="square" lIns="91425" tIns="45700" rIns="91425" bIns="45700" anchor="t" anchorCtr="0">
            <a:normAutofit fontScale="62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In this tab, you control the stock of this product and backorders: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Quantity available and minimum quantity per purchase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Stock location, at which point stock level is considered low and whether to inform you when it gets there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Allow/disallow backorders, configure what buyers see when the product is in and out of stock, and when it will be available again</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339090" algn="l" rtl="0">
              <a:lnSpc>
                <a:spcPct val="100000"/>
              </a:lnSpc>
              <a:spcBef>
                <a:spcPts val="350"/>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461" name="Google Shape;461;p44" descr="quantities panel"/>
          <p:cNvPicPr preferRelativeResize="0"/>
          <p:nvPr/>
        </p:nvPicPr>
        <p:blipFill rotWithShape="1">
          <a:blip r:embed="rId1"/>
          <a:srcRect/>
          <a:stretch>
            <a:fillRect/>
          </a:stretch>
        </p:blipFill>
        <p:spPr>
          <a:xfrm>
            <a:off x="442959" y="1371600"/>
            <a:ext cx="7116784" cy="46634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65" name="Shape 465"/>
        <p:cNvGrpSpPr/>
        <p:nvPr/>
      </p:nvGrpSpPr>
      <p:grpSpPr>
        <a:xfrm>
          <a:off x="0" y="0"/>
          <a:ext cx="0" cy="0"/>
          <a:chOff x="0" y="0"/>
          <a:chExt cx="0" cy="0"/>
        </a:xfrm>
      </p:grpSpPr>
      <p:sp>
        <p:nvSpPr>
          <p:cNvPr id="466" name="Google Shape;466;p45"/>
          <p:cNvSpPr txBox="1"/>
          <p:nvPr>
            <p:ph type="title"/>
          </p:nvPr>
        </p:nvSpPr>
        <p:spPr>
          <a:xfrm>
            <a:off x="4371703" y="379525"/>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3. Shipping</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67" name="Google Shape;467;p45"/>
          <p:cNvSpPr txBox="1"/>
          <p:nvPr>
            <p:ph type="body" idx="1"/>
          </p:nvPr>
        </p:nvSpPr>
        <p:spPr>
          <a:xfrm>
            <a:off x="7994469" y="1606731"/>
            <a:ext cx="3108960" cy="4443213"/>
          </a:xfrm>
          <a:prstGeom prst="rect">
            <a:avLst/>
          </a:prstGeom>
          <a:noFill/>
          <a:ln>
            <a:noFill/>
          </a:ln>
        </p:spPr>
        <p:txBody>
          <a:bodyPr spcFirstLastPara="1" wrap="square" lIns="91425" tIns="45700" rIns="91425" bIns="45700" anchor="t" anchorCtr="0">
            <a:normAutofit fontScale="700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here’s where you deal with everything related to shipping the product: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9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Product dimensions and weight to calculate shipping costs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9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Delivery time (for both in and out-of-stock product)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9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Additional shipping fees if applicable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9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Available carriers for this product as configured in your settings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330835" algn="l" rtl="0">
              <a:lnSpc>
                <a:spcPct val="100000"/>
              </a:lnSpc>
              <a:spcBef>
                <a:spcPts val="390"/>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468" name="Google Shape;468;p45" descr="shipping panel"/>
          <p:cNvPicPr preferRelativeResize="0"/>
          <p:nvPr/>
        </p:nvPicPr>
        <p:blipFill rotWithShape="1">
          <a:blip r:embed="rId1"/>
          <a:srcRect/>
          <a:stretch>
            <a:fillRect/>
          </a:stretch>
        </p:blipFill>
        <p:spPr>
          <a:xfrm>
            <a:off x="182880" y="467463"/>
            <a:ext cx="7837017" cy="63905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72" name="Shape 472"/>
        <p:cNvGrpSpPr/>
        <p:nvPr/>
      </p:nvGrpSpPr>
      <p:grpSpPr>
        <a:xfrm>
          <a:off x="0" y="0"/>
          <a:ext cx="0" cy="0"/>
          <a:chOff x="0" y="0"/>
          <a:chExt cx="0" cy="0"/>
        </a:xfrm>
      </p:grpSpPr>
      <p:sp>
        <p:nvSpPr>
          <p:cNvPr id="473" name="Google Shape;473;p46"/>
          <p:cNvSpPr txBox="1"/>
          <p:nvPr>
            <p:ph type="title"/>
          </p:nvPr>
        </p:nvSpPr>
        <p:spPr>
          <a:xfrm>
            <a:off x="4489268" y="261575"/>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4. Pricing</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74" name="Google Shape;474;p46"/>
          <p:cNvSpPr txBox="1"/>
          <p:nvPr>
            <p:ph type="body" idx="1"/>
          </p:nvPr>
        </p:nvSpPr>
        <p:spPr>
          <a:xfrm>
            <a:off x="8138159" y="1449977"/>
            <a:ext cx="2926081" cy="4599967"/>
          </a:xfrm>
          <a:prstGeom prst="rect">
            <a:avLst/>
          </a:prstGeom>
          <a:noFill/>
          <a:ln>
            <a:noFill/>
          </a:ln>
        </p:spPr>
        <p:txBody>
          <a:bodyPr spcFirstLastPara="1" wrap="square" lIns="91425" tIns="45700" rIns="91425" bIns="45700" anchor="t" anchorCtr="0">
            <a:normAutofit fontScale="550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In this screen, you make adjustments to things that have to do with the pricing of the product: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Price with or without tax, applicable tax rule, and whether the product is on sale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Unit price if mandated by your location’s laws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Cost price, meaning what you paid for it, to help PrestaShop figure out your margin and profit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Specific prices for different groups of customers, currencies, countries, dates, and more as well as how to weight those properties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347980" algn="l" rtl="0">
              <a:lnSpc>
                <a:spcPct val="100000"/>
              </a:lnSpc>
              <a:spcBef>
                <a:spcPts val="310"/>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475" name="Google Shape;475;p46" descr="pricing panel"/>
          <p:cNvPicPr preferRelativeResize="0"/>
          <p:nvPr/>
        </p:nvPicPr>
        <p:blipFill rotWithShape="1">
          <a:blip r:embed="rId1"/>
          <a:srcRect/>
          <a:stretch>
            <a:fillRect/>
          </a:stretch>
        </p:blipFill>
        <p:spPr>
          <a:xfrm>
            <a:off x="712106" y="544769"/>
            <a:ext cx="7700014" cy="623370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79" name="Shape 479"/>
        <p:cNvGrpSpPr/>
        <p:nvPr/>
      </p:nvGrpSpPr>
      <p:grpSpPr>
        <a:xfrm>
          <a:off x="0" y="0"/>
          <a:ext cx="0" cy="0"/>
          <a:chOff x="0" y="0"/>
          <a:chExt cx="0" cy="0"/>
        </a:xfrm>
      </p:grpSpPr>
      <p:sp>
        <p:nvSpPr>
          <p:cNvPr id="480" name="Google Shape;480;p47"/>
          <p:cNvSpPr txBox="1"/>
          <p:nvPr>
            <p:ph type="title"/>
          </p:nvPr>
        </p:nvSpPr>
        <p:spPr>
          <a:xfrm>
            <a:off x="1994263" y="339952"/>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5. SEO</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81" name="Google Shape;481;p47"/>
          <p:cNvSpPr txBox="1"/>
          <p:nvPr>
            <p:ph type="body" idx="1"/>
          </p:nvPr>
        </p:nvSpPr>
        <p:spPr>
          <a:xfrm>
            <a:off x="6453051" y="2052116"/>
            <a:ext cx="4117088" cy="3997828"/>
          </a:xfrm>
          <a:prstGeom prst="rect">
            <a:avLst/>
          </a:prstGeom>
          <a:noFill/>
          <a:ln>
            <a:noFill/>
          </a:ln>
        </p:spPr>
        <p:txBody>
          <a:bodyPr spcFirstLastPara="1" wrap="square" lIns="91425" tIns="45700" rIns="91425" bIns="45700" anchor="t" anchorCtr="0">
            <a:normAutofit fontScale="92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PrestaShop comes with pretty solid built-in SEO features. Here, you are able to control much of what the product looks like in Google search, including SEO title, meta description, and permalink. You can also set up page redirections if necessary.</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482" name="Google Shape;482;p47" descr="seo panel"/>
          <p:cNvPicPr preferRelativeResize="0"/>
          <p:nvPr/>
        </p:nvPicPr>
        <p:blipFill rotWithShape="1">
          <a:blip r:embed="rId1"/>
          <a:srcRect/>
          <a:stretch>
            <a:fillRect/>
          </a:stretch>
        </p:blipFill>
        <p:spPr>
          <a:xfrm>
            <a:off x="548856" y="449489"/>
            <a:ext cx="5860528" cy="62256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86" name="Shape 486"/>
        <p:cNvGrpSpPr/>
        <p:nvPr/>
      </p:nvGrpSpPr>
      <p:grpSpPr>
        <a:xfrm>
          <a:off x="0" y="0"/>
          <a:ext cx="0" cy="0"/>
          <a:chOff x="0" y="0"/>
          <a:chExt cx="0" cy="0"/>
        </a:xfrm>
      </p:grpSpPr>
      <p:sp>
        <p:nvSpPr>
          <p:cNvPr id="487" name="Google Shape;487;p48"/>
          <p:cNvSpPr txBox="1"/>
          <p:nvPr>
            <p:ph type="title"/>
          </p:nvPr>
        </p:nvSpPr>
        <p:spPr>
          <a:xfrm>
            <a:off x="2137954" y="392204"/>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6. Options</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88" name="Google Shape;488;p48"/>
          <p:cNvSpPr txBox="1"/>
          <p:nvPr>
            <p:ph type="body" idx="1"/>
          </p:nvPr>
        </p:nvSpPr>
        <p:spPr>
          <a:xfrm>
            <a:off x="6309359" y="1449977"/>
            <a:ext cx="4260779" cy="4599967"/>
          </a:xfrm>
          <a:prstGeom prst="rect">
            <a:avLst/>
          </a:prstGeom>
          <a:noFill/>
          <a:ln>
            <a:noFill/>
          </a:ln>
        </p:spPr>
        <p:txBody>
          <a:bodyPr spcFirstLastPara="1" wrap="square" lIns="91425" tIns="45700" rIns="91425" bIns="45700" anchor="t" anchorCtr="0">
            <a:normAutofit fontScale="550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Finally, this screen allows you to add additional options and information to your product: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Product visibility (product catalog, search, everywhere, none of the above)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Whether it’s available for order and if it’s limited to your webshop only</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Tags to help customers find what they want more easily</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Condition (new, used, refurbished) and whether to convey this information</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Additional info like ISBN number, barcode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Ability to customize product, such as with a custom text or image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1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Files belonging to this article, like manual, instructions, or else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347980" algn="l" rtl="0">
              <a:lnSpc>
                <a:spcPct val="100000"/>
              </a:lnSpc>
              <a:spcBef>
                <a:spcPts val="310"/>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489" name="Google Shape;489;p48" descr="options panel"/>
          <p:cNvPicPr preferRelativeResize="0"/>
          <p:nvPr/>
        </p:nvPicPr>
        <p:blipFill rotWithShape="1">
          <a:blip r:embed="rId1"/>
          <a:srcRect/>
          <a:stretch>
            <a:fillRect/>
          </a:stretch>
        </p:blipFill>
        <p:spPr>
          <a:xfrm>
            <a:off x="239027" y="553631"/>
            <a:ext cx="5773432" cy="6082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494" name="Google Shape;494;p49"/>
          <p:cNvSpPr txBox="1"/>
          <p:nvPr>
            <p:ph type="title"/>
          </p:nvPr>
        </p:nvSpPr>
        <p:spPr>
          <a:xfrm>
            <a:off x="2621281" y="313826"/>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7. Publish the Product</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495" name="Google Shape;495;p49"/>
          <p:cNvSpPr txBox="1"/>
          <p:nvPr>
            <p:ph type="body" idx="1"/>
          </p:nvPr>
        </p:nvSpPr>
        <p:spPr>
          <a:xfrm>
            <a:off x="5381897" y="2052116"/>
            <a:ext cx="5188242" cy="3997828"/>
          </a:xfrm>
          <a:prstGeom prst="rect">
            <a:avLst/>
          </a:prstGeom>
          <a:noFill/>
          <a:ln>
            <a:noFill/>
          </a:ln>
        </p:spPr>
        <p:txBody>
          <a:bodyPr spcFirstLastPara="1" wrap="square" lIns="91425" tIns="45700" rIns="91425" bIns="45700" anchor="t" anchorCtr="0">
            <a:normAutofit fontScale="850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When you have filled in all the information, the first thing you want to do is hit </a:t>
            </a:r>
            <a:r>
              <a:rPr lang="en-US" i="1">
                <a:latin typeface="Times New Roman" panose="02020603050405020304"/>
                <a:ea typeface="Times New Roman" panose="02020603050405020304"/>
                <a:cs typeface="Times New Roman" panose="02020603050405020304"/>
                <a:sym typeface="Times New Roman" panose="02020603050405020304"/>
              </a:rPr>
              <a:t>Save</a:t>
            </a:r>
            <a:r>
              <a:rPr lang="en-US">
                <a:latin typeface="Times New Roman" panose="02020603050405020304"/>
                <a:ea typeface="Times New Roman" panose="02020603050405020304"/>
                <a:cs typeface="Times New Roman" panose="02020603050405020304"/>
                <a:sym typeface="Times New Roman" panose="02020603050405020304"/>
              </a:rPr>
              <a:t> at the bottom bar of the screen.</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This way, you are sure that what you entered won’t vanish. After that, you can preview what the product looks like with the respective button. When you do, PrestaShop will already tell you if something is not right and needs to be corrected.</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496" name="Google Shape;496;p49" descr="publish product"/>
          <p:cNvPicPr preferRelativeResize="0"/>
          <p:nvPr/>
        </p:nvPicPr>
        <p:blipFill rotWithShape="1">
          <a:blip r:embed="rId1"/>
          <a:srcRect/>
          <a:stretch>
            <a:fillRect/>
          </a:stretch>
        </p:blipFill>
        <p:spPr>
          <a:xfrm>
            <a:off x="0" y="-142032"/>
            <a:ext cx="5264331" cy="68723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5"/>
          <p:cNvSpPr txBox="1"/>
          <p:nvPr/>
        </p:nvSpPr>
        <p:spPr>
          <a:xfrm rot="-5400000">
            <a:off x="-2545672" y="3044280"/>
            <a:ext cx="609452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panose="020B0604020202020204"/>
              <a:buNone/>
            </a:pPr>
            <a:r>
              <a:rPr lang="en-US" sz="44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Features of PrestaShop</a:t>
            </a:r>
            <a:endParaRPr sz="44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41" name="Google Shape;141;p5"/>
          <p:cNvSpPr txBox="1"/>
          <p:nvPr/>
        </p:nvSpPr>
        <p:spPr>
          <a:xfrm>
            <a:off x="1146699" y="705177"/>
            <a:ext cx="9898602" cy="5386090"/>
          </a:xfrm>
          <a:prstGeom prst="rect">
            <a:avLst/>
          </a:prstGeom>
          <a:noFill/>
          <a:ln>
            <a:noFill/>
          </a:ln>
        </p:spPr>
        <p:txBody>
          <a:bodyPr spcFirstLastPara="1" wrap="square" lIns="91425" tIns="45700" rIns="91425" bIns="45700" anchor="t" anchorCtr="0">
            <a:spAutoFit/>
          </a:bodyPr>
          <a:lstStyle/>
          <a:p>
            <a:pPr marL="349250" marR="0" lvl="0" indent="-342900" algn="just" rtl="0">
              <a:lnSpc>
                <a:spcPct val="100000"/>
              </a:lnSpc>
              <a:spcBef>
                <a:spcPts val="0"/>
              </a:spcBef>
              <a:spcAft>
                <a:spcPts val="0"/>
              </a:spcAft>
              <a:buClr>
                <a:schemeClr val="dk1"/>
              </a:buClr>
              <a:buSzPts val="2800"/>
              <a:buFont typeface="Arial" panose="020B0604020202020204"/>
              <a:buChar char="•"/>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Free &amp; Open Source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It’s completely free to download and install PrestaShop. However, the process of setting up your store can be a little bit tricky and you might need some technical skills to get it done.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rgbClr val="000000"/>
              </a:buClr>
              <a:buSzPts val="2000"/>
              <a:buFont typeface="Arial" panose="020B0604020202020204"/>
              <a:buNone/>
            </a:pPr>
            <a:endParaRPr sz="20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a:p>
            <a:pPr marL="349250" marR="0" lvl="0" indent="-342900" algn="just" rtl="0">
              <a:lnSpc>
                <a:spcPct val="100000"/>
              </a:lnSpc>
              <a:spcBef>
                <a:spcPts val="0"/>
              </a:spcBef>
              <a:spcAft>
                <a:spcPts val="0"/>
              </a:spcAft>
              <a:buClr>
                <a:schemeClr val="dk1"/>
              </a:buClr>
              <a:buSzPts val="2800"/>
              <a:buFont typeface="Arial" panose="020B0604020202020204"/>
              <a:buChar char="•"/>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SEO-Friendly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SEO is the most important thing for any E-Commerce business. PrestaShop makes it very easy to develop SEO-friendly URLs. If you have basic knowledge of Search Engine Optimization, PrestaShop allows you to easily change Title tags, Meta Title, Meta Description, and other SEO-related attributes. It helps you to keep your online store up to date with your target audience.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chemeClr val="dk1"/>
              </a:buClr>
              <a:buSzPts val="2000"/>
              <a:buFont typeface="Book Antiqua" panose="02040602050305030304"/>
              <a:buNone/>
            </a:pPr>
            <a:endParaRPr sz="20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a:p>
            <a:pPr marL="349250" marR="0" lvl="0" indent="-342900" algn="just" rtl="0">
              <a:lnSpc>
                <a:spcPct val="100000"/>
              </a:lnSpc>
              <a:spcBef>
                <a:spcPts val="0"/>
              </a:spcBef>
              <a:spcAft>
                <a:spcPts val="0"/>
              </a:spcAft>
              <a:buClr>
                <a:schemeClr val="dk1"/>
              </a:buClr>
              <a:buSzPts val="2800"/>
              <a:buFont typeface="Arial" panose="020B0604020202020204"/>
              <a:buChar char="•"/>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Cost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just"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PrestaShop has zero cost for the first installation and it installs all the essential features to run your store initially. So, as a part of PrestaShop development services, if you wish to extend the functionality of your store to grow your business, then you have to purchase the add-ons as per your requirement and business strategy. PrestaShop has an add-on marketplace that holds a lot of modules according to your business strategy. Comparatively, the cost of the add-ons is lesser than or equal to other E-Commerce add-ons.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500" name="Shape 500"/>
        <p:cNvGrpSpPr/>
        <p:nvPr/>
      </p:nvGrpSpPr>
      <p:grpSpPr>
        <a:xfrm>
          <a:off x="0" y="0"/>
          <a:ext cx="0" cy="0"/>
          <a:chOff x="0" y="0"/>
          <a:chExt cx="0" cy="0"/>
        </a:xfrm>
      </p:grpSpPr>
      <p:sp>
        <p:nvSpPr>
          <p:cNvPr id="501" name="Google Shape;501;p50"/>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Lucida Sans"/>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02" name="Google Shape;502;p50"/>
          <p:cNvSpPr txBox="1"/>
          <p:nvPr>
            <p:ph type="body" idx="1"/>
          </p:nvPr>
        </p:nvSpPr>
        <p:spPr>
          <a:xfrm>
            <a:off x="6348549" y="2052116"/>
            <a:ext cx="4221590" cy="3997828"/>
          </a:xfrm>
          <a:prstGeom prst="rect">
            <a:avLst/>
          </a:prstGeom>
          <a:noFill/>
          <a:ln>
            <a:noFill/>
          </a:ln>
        </p:spPr>
        <p:txBody>
          <a:bodyPr spcFirstLastPara="1" wrap="square" lIns="91425" tIns="45700" rIns="91425" bIns="45700" anchor="t" anchorCtr="0">
            <a:normAutofit lnSpcReduction="10000"/>
          </a:bodyPr>
          <a:lstStyle/>
          <a:p>
            <a:pPr marL="548640" lvl="0" indent="-411480" algn="l" rtl="0">
              <a:lnSpc>
                <a:spcPct val="100000"/>
              </a:lnSpc>
              <a:spcBef>
                <a:spcPts val="0"/>
              </a:spcBef>
              <a:spcAft>
                <a:spcPts val="0"/>
              </a:spcAft>
              <a:buSzPts val="1820"/>
              <a:buChar char="▣"/>
            </a:pPr>
            <a:r>
              <a:rPr lang="en-US">
                <a:latin typeface="Times New Roman" panose="02020603050405020304"/>
                <a:ea typeface="Times New Roman" panose="02020603050405020304"/>
                <a:cs typeface="Times New Roman" panose="02020603050405020304"/>
                <a:sym typeface="Times New Roman" panose="02020603050405020304"/>
              </a:rPr>
              <a:t>When everything is fine and you are satisfied, send out the product to your shop by switching the </a:t>
            </a:r>
            <a:r>
              <a:rPr lang="en-US" i="1">
                <a:latin typeface="Times New Roman" panose="02020603050405020304"/>
                <a:ea typeface="Times New Roman" panose="02020603050405020304"/>
                <a:cs typeface="Times New Roman" panose="02020603050405020304"/>
                <a:sym typeface="Times New Roman" panose="02020603050405020304"/>
              </a:rPr>
              <a:t>Offline</a:t>
            </a:r>
            <a:r>
              <a:rPr lang="en-US">
                <a:latin typeface="Times New Roman" panose="02020603050405020304"/>
                <a:ea typeface="Times New Roman" panose="02020603050405020304"/>
                <a:cs typeface="Times New Roman" panose="02020603050405020304"/>
                <a:sym typeface="Times New Roman" panose="02020603050405020304"/>
              </a:rPr>
              <a:t> button to </a:t>
            </a:r>
            <a:r>
              <a:rPr lang="en-US" i="1">
                <a:latin typeface="Times New Roman" panose="02020603050405020304"/>
                <a:ea typeface="Times New Roman" panose="02020603050405020304"/>
                <a:cs typeface="Times New Roman" panose="02020603050405020304"/>
                <a:sym typeface="Times New Roman" panose="02020603050405020304"/>
              </a:rPr>
              <a:t>Online</a:t>
            </a:r>
            <a:r>
              <a:rPr lang="en-US">
                <a:latin typeface="Times New Roman" panose="02020603050405020304"/>
                <a:ea typeface="Times New Roman" panose="02020603050405020304"/>
                <a:cs typeface="Times New Roman" panose="02020603050405020304"/>
                <a:sym typeface="Times New Roman" panose="02020603050405020304"/>
              </a:rPr>
              <a:t> (the reverse is also how you unpublish products, of course). And here’s the finished result:</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03" name="Google Shape;503;p50" descr="finished product"/>
          <p:cNvPicPr preferRelativeResize="0"/>
          <p:nvPr/>
        </p:nvPicPr>
        <p:blipFill rotWithShape="1">
          <a:blip r:embed="rId1"/>
          <a:srcRect/>
          <a:stretch>
            <a:fillRect/>
          </a:stretch>
        </p:blipFill>
        <p:spPr>
          <a:xfrm>
            <a:off x="161082" y="606335"/>
            <a:ext cx="6291970" cy="51935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507" name="Shape 507"/>
        <p:cNvGrpSpPr/>
        <p:nvPr/>
      </p:nvGrpSpPr>
      <p:grpSpPr>
        <a:xfrm>
          <a:off x="0" y="0"/>
          <a:ext cx="0" cy="0"/>
          <a:chOff x="0" y="0"/>
          <a:chExt cx="0" cy="0"/>
        </a:xfrm>
      </p:grpSpPr>
      <p:sp>
        <p:nvSpPr>
          <p:cNvPr id="508" name="Google Shape;508;p51"/>
          <p:cNvSpPr txBox="1"/>
          <p:nvPr>
            <p:ph type="title"/>
          </p:nvPr>
        </p:nvSpPr>
        <p:spPr>
          <a:xfrm>
            <a:off x="5250505" y="599051"/>
            <a:ext cx="7958331" cy="107722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Adjust Your Design</a:t>
            </a:r>
            <a:br>
              <a:rPr lang="en-US" b="1">
                <a:latin typeface="Times New Roman" panose="02020603050405020304"/>
                <a:ea typeface="Times New Roman" panose="02020603050405020304"/>
                <a:cs typeface="Times New Roman" panose="02020603050405020304"/>
                <a:sym typeface="Times New Roman" panose="02020603050405020304"/>
              </a:rPr>
            </a:br>
            <a:r>
              <a:rPr lang="en-US" b="1">
                <a:latin typeface="Times New Roman" panose="02020603050405020304"/>
                <a:ea typeface="Times New Roman" panose="02020603050405020304"/>
                <a:cs typeface="Times New Roman" panose="02020603050405020304"/>
                <a:sym typeface="Times New Roman" panose="02020603050405020304"/>
              </a:rPr>
              <a:t>1. Check Theme &amp; Logo</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09" name="Google Shape;509;p51"/>
          <p:cNvSpPr txBox="1"/>
          <p:nvPr>
            <p:ph type="body" idx="1"/>
          </p:nvPr>
        </p:nvSpPr>
        <p:spPr>
          <a:xfrm>
            <a:off x="6283235" y="1841863"/>
            <a:ext cx="4676502" cy="4572000"/>
          </a:xfrm>
          <a:prstGeom prst="rect">
            <a:avLst/>
          </a:prstGeom>
          <a:noFill/>
          <a:ln>
            <a:noFill/>
          </a:ln>
        </p:spPr>
        <p:txBody>
          <a:bodyPr spcFirstLastPara="1" wrap="square" lIns="91425" tIns="45700" rIns="91425" bIns="45700" anchor="t" anchorCtr="0">
            <a:normAutofit fontScale="62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Our first stop is </a:t>
            </a:r>
            <a:r>
              <a:rPr lang="en-US" i="1">
                <a:latin typeface="Times New Roman" panose="02020603050405020304"/>
                <a:ea typeface="Times New Roman" panose="02020603050405020304"/>
                <a:cs typeface="Times New Roman" panose="02020603050405020304"/>
                <a:sym typeface="Times New Roman" panose="02020603050405020304"/>
              </a:rPr>
              <a:t>Design &gt; Theme &amp; Logo</a:t>
            </a:r>
            <a:r>
              <a:rPr lang="en-US">
                <a:latin typeface="Times New Roman" panose="02020603050405020304"/>
                <a:ea typeface="Times New Roman" panose="02020603050405020304"/>
                <a:cs typeface="Times New Roman" panose="02020603050405020304"/>
                <a:sym typeface="Times New Roman" panose="02020603050405020304"/>
              </a:rPr>
              <a: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Here, you will notice the options at the top to set a logo for the homepage, your customer emails, and invoices. You are also able to set a </a:t>
            </a:r>
            <a:r>
              <a:rPr lang="en-US"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1"/>
              </a:rPr>
              <a:t>favicon</a:t>
            </a:r>
            <a:r>
              <a:rPr lang="en-US">
                <a:latin typeface="Times New Roman" panose="02020603050405020304"/>
                <a:ea typeface="Times New Roman" panose="02020603050405020304"/>
                <a:cs typeface="Times New Roman" panose="02020603050405020304"/>
                <a:sym typeface="Times New Roman" panose="02020603050405020304"/>
              </a:rPr>
              <a:t> (the little icon that will appear in browser tabs). It’s as easy as clicking </a:t>
            </a:r>
            <a:r>
              <a:rPr lang="en-US" i="1">
                <a:latin typeface="Times New Roman" panose="02020603050405020304"/>
                <a:ea typeface="Times New Roman" panose="02020603050405020304"/>
                <a:cs typeface="Times New Roman" panose="02020603050405020304"/>
                <a:sym typeface="Times New Roman" panose="02020603050405020304"/>
              </a:rPr>
              <a:t>Browse</a:t>
            </a:r>
            <a:r>
              <a:rPr lang="en-US">
                <a:latin typeface="Times New Roman" panose="02020603050405020304"/>
                <a:ea typeface="Times New Roman" panose="02020603050405020304"/>
                <a:cs typeface="Times New Roman" panose="02020603050405020304"/>
                <a:sym typeface="Times New Roman" panose="02020603050405020304"/>
              </a:rPr>
              <a:t> or </a:t>
            </a:r>
            <a:r>
              <a:rPr lang="en-US" i="1">
                <a:latin typeface="Times New Roman" panose="02020603050405020304"/>
                <a:ea typeface="Times New Roman" panose="02020603050405020304"/>
                <a:cs typeface="Times New Roman" panose="02020603050405020304"/>
                <a:sym typeface="Times New Roman" panose="02020603050405020304"/>
              </a:rPr>
              <a:t>Choose files</a:t>
            </a:r>
            <a:r>
              <a:rPr lang="en-US">
                <a:latin typeface="Times New Roman" panose="02020603050405020304"/>
                <a:ea typeface="Times New Roman" panose="02020603050405020304"/>
                <a:cs typeface="Times New Roman" panose="02020603050405020304"/>
                <a:sym typeface="Times New Roman" panose="02020603050405020304"/>
              </a:rPr>
              <a:t>, uploading, and then saving afterward. Note the size recommendation in the upper left corner.</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Below that, you see your current theme and find buttons to visit the theme catalog and modify page layouts. We will get to that shortly.</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Finally, at the bottom, you see themes available in the PrestaShop marketplace that you can access from here.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10" name="Google Shape;510;p51" descr="theme and logo menu"/>
          <p:cNvPicPr preferRelativeResize="0"/>
          <p:nvPr/>
        </p:nvPicPr>
        <p:blipFill rotWithShape="1">
          <a:blip r:embed="rId2"/>
          <a:srcRect/>
          <a:stretch>
            <a:fillRect/>
          </a:stretch>
        </p:blipFill>
        <p:spPr>
          <a:xfrm>
            <a:off x="195943" y="339634"/>
            <a:ext cx="6075882" cy="677672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sp>
        <p:nvSpPr>
          <p:cNvPr id="515" name="Google Shape;515;p52"/>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2. Install and Change Your Theme</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16" name="Google Shape;516;p52"/>
          <p:cNvSpPr txBox="1"/>
          <p:nvPr>
            <p:ph type="body" idx="1"/>
          </p:nvPr>
        </p:nvSpPr>
        <p:spPr>
          <a:xfrm>
            <a:off x="1580606" y="1606731"/>
            <a:ext cx="8989533" cy="5251269"/>
          </a:xfrm>
          <a:prstGeom prst="rect">
            <a:avLst/>
          </a:prstGeom>
          <a:noFill/>
          <a:ln>
            <a:noFill/>
          </a:ln>
        </p:spPr>
        <p:txBody>
          <a:bodyPr spcFirstLastPara="1" wrap="square" lIns="91425" tIns="45700" rIns="91425" bIns="45700" anchor="t" anchorCtr="0">
            <a:normAutofit fontScale="62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If you want to change the theme of your PrestaShop store, you can find a few themes under </a:t>
            </a:r>
            <a:r>
              <a:rPr lang="en-US" i="1">
                <a:latin typeface="Times New Roman" panose="02020603050405020304"/>
                <a:ea typeface="Times New Roman" panose="02020603050405020304"/>
                <a:cs typeface="Times New Roman" panose="02020603050405020304"/>
                <a:sym typeface="Times New Roman" panose="02020603050405020304"/>
              </a:rPr>
              <a:t>Design &gt; Theme Catalog</a:t>
            </a:r>
            <a:r>
              <a:rPr lang="en-US">
                <a:latin typeface="Times New Roman" panose="02020603050405020304"/>
                <a:ea typeface="Times New Roman" panose="02020603050405020304"/>
                <a:cs typeface="Times New Roman" panose="02020603050405020304"/>
                <a:sym typeface="Times New Roman" panose="02020603050405020304"/>
              </a:rPr>
              <a:t>. However, in order to get them, you need to go to the </a:t>
            </a:r>
            <a:r>
              <a:rPr lang="en-US"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1"/>
              </a:rPr>
              <a:t>theme marketplace</a:t>
            </a:r>
            <a:r>
              <a:rPr lang="en-US">
                <a:latin typeface="Times New Roman" panose="02020603050405020304"/>
                <a:ea typeface="Times New Roman" panose="02020603050405020304"/>
                <a:cs typeface="Times New Roman" panose="02020603050405020304"/>
                <a:sym typeface="Times New Roman" panose="02020603050405020304"/>
              </a:rPr>
              <a:t>, so you might as well do that directly.</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Here, you can filter themes according to your PrestaShop version, shop category, language, and much more. Unfortunately, the official marketplace does not contain any free themes, and prices are between $60 and $300.</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However, there are free themes out there, for example, on </a:t>
            </a:r>
            <a:r>
              <a:rPr lang="en-US"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2"/>
              </a:rPr>
              <a:t>Template Monster</a:t>
            </a:r>
            <a:r>
              <a:rPr lang="en-US">
                <a:latin typeface="Times New Roman" panose="02020603050405020304"/>
                <a:ea typeface="Times New Roman" panose="02020603050405020304"/>
                <a:cs typeface="Times New Roman" panose="02020603050405020304"/>
                <a:sym typeface="Times New Roman" panose="02020603050405020304"/>
              </a:rPr>
              <a:t> where you can get some for the price of a social share. The PrestaShop </a:t>
            </a:r>
            <a:r>
              <a:rPr lang="en-US"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3"/>
              </a:rPr>
              <a:t>forums</a:t>
            </a:r>
            <a:r>
              <a:rPr lang="en-US">
                <a:latin typeface="Times New Roman" panose="02020603050405020304"/>
                <a:ea typeface="Times New Roman" panose="02020603050405020304"/>
                <a:cs typeface="Times New Roman" panose="02020603050405020304"/>
                <a:sym typeface="Times New Roman" panose="02020603050405020304"/>
              </a:rPr>
              <a:t> also have a few collections of free themes.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Once you have settled on a theme (and/or purchased it), back in your shop, click on </a:t>
            </a:r>
            <a:r>
              <a:rPr lang="en-US" i="1">
                <a:latin typeface="Times New Roman" panose="02020603050405020304"/>
                <a:ea typeface="Times New Roman" panose="02020603050405020304"/>
                <a:cs typeface="Times New Roman" panose="02020603050405020304"/>
                <a:sym typeface="Times New Roman" panose="02020603050405020304"/>
              </a:rPr>
              <a:t>+Add new theme</a:t>
            </a:r>
            <a:r>
              <a:rPr lang="en-US">
                <a:latin typeface="Times New Roman" panose="02020603050405020304"/>
                <a:ea typeface="Times New Roman" panose="02020603050405020304"/>
                <a:cs typeface="Times New Roman" panose="02020603050405020304"/>
                <a:sym typeface="Times New Roman" panose="02020603050405020304"/>
              </a:rPr>
              <a:t> at the top.</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You then have three ways of getting your theme on your site:</a:t>
            </a:r>
            <a:endParaRPr lang="en-US">
              <a:latin typeface="Times New Roman" panose="02020603050405020304"/>
              <a:ea typeface="Times New Roman" panose="02020603050405020304"/>
              <a:cs typeface="Times New Roman" panose="02020603050405020304"/>
              <a:sym typeface="Times New Roman" panose="02020603050405020304"/>
            </a:endParaRPr>
          </a:p>
          <a:p>
            <a:pPr marL="868680" lvl="1" indent="-283210" algn="l" rtl="0">
              <a:lnSpc>
                <a:spcPct val="100000"/>
              </a:lnSpc>
              <a:spcBef>
                <a:spcPts val="300"/>
              </a:spcBef>
              <a:spcAft>
                <a:spcPts val="0"/>
              </a:spcAft>
              <a:buSzPct val="80000"/>
              <a:buChar char="◼"/>
            </a:pPr>
            <a:r>
              <a:rPr lang="en-US">
                <a:latin typeface="Times New Roman" panose="02020603050405020304"/>
                <a:ea typeface="Times New Roman" panose="02020603050405020304"/>
                <a:cs typeface="Times New Roman" panose="02020603050405020304"/>
                <a:sym typeface="Times New Roman" panose="02020603050405020304"/>
              </a:rPr>
              <a:t>Upload it as a zip file</a:t>
            </a:r>
            <a:endParaRPr lang="en-US">
              <a:latin typeface="Times New Roman" panose="02020603050405020304"/>
              <a:ea typeface="Times New Roman" panose="02020603050405020304"/>
              <a:cs typeface="Times New Roman" panose="02020603050405020304"/>
              <a:sym typeface="Times New Roman" panose="02020603050405020304"/>
            </a:endParaRPr>
          </a:p>
          <a:p>
            <a:pPr marL="868680" lvl="1" indent="-283210" algn="l" rtl="0">
              <a:lnSpc>
                <a:spcPct val="100000"/>
              </a:lnSpc>
              <a:spcBef>
                <a:spcPts val="300"/>
              </a:spcBef>
              <a:spcAft>
                <a:spcPts val="0"/>
              </a:spcAft>
              <a:buSzPct val="80000"/>
              <a:buChar char="◼"/>
            </a:pPr>
            <a:r>
              <a:rPr lang="en-US">
                <a:latin typeface="Times New Roman" panose="02020603050405020304"/>
                <a:ea typeface="Times New Roman" panose="02020603050405020304"/>
                <a:cs typeface="Times New Roman" panose="02020603050405020304"/>
                <a:sym typeface="Times New Roman" panose="02020603050405020304"/>
              </a:rPr>
              <a:t>Import it directly from its URL</a:t>
            </a:r>
            <a:endParaRPr lang="en-US">
              <a:latin typeface="Times New Roman" panose="02020603050405020304"/>
              <a:ea typeface="Times New Roman" panose="02020603050405020304"/>
              <a:cs typeface="Times New Roman" panose="02020603050405020304"/>
              <a:sym typeface="Times New Roman" panose="02020603050405020304"/>
            </a:endParaRPr>
          </a:p>
          <a:p>
            <a:pPr marL="868680" lvl="1" indent="-283210" algn="l" rtl="0">
              <a:lnSpc>
                <a:spcPct val="100000"/>
              </a:lnSpc>
              <a:spcBef>
                <a:spcPts val="300"/>
              </a:spcBef>
              <a:spcAft>
                <a:spcPts val="0"/>
              </a:spcAft>
              <a:buSzPct val="80000"/>
              <a:buChar char="◼"/>
            </a:pPr>
            <a:r>
              <a:rPr lang="en-US">
                <a:latin typeface="Times New Roman" panose="02020603050405020304"/>
                <a:ea typeface="Times New Roman" panose="02020603050405020304"/>
                <a:cs typeface="Times New Roman" panose="02020603050405020304"/>
                <a:sym typeface="Times New Roman" panose="02020603050405020304"/>
              </a:rPr>
              <a:t>FTP it into the </a:t>
            </a:r>
            <a:r>
              <a:rPr lang="en-US" i="1">
                <a:latin typeface="Times New Roman" panose="02020603050405020304"/>
                <a:ea typeface="Times New Roman" panose="02020603050405020304"/>
                <a:cs typeface="Times New Roman" panose="02020603050405020304"/>
                <a:sym typeface="Times New Roman" panose="02020603050405020304"/>
              </a:rPr>
              <a:t>themes</a:t>
            </a:r>
            <a:r>
              <a:rPr lang="en-US">
                <a:latin typeface="Times New Roman" panose="02020603050405020304"/>
                <a:ea typeface="Times New Roman" panose="02020603050405020304"/>
                <a:cs typeface="Times New Roman" panose="02020603050405020304"/>
                <a:sym typeface="Times New Roman" panose="02020603050405020304"/>
              </a:rPr>
              <a:t> folder in your PrestaShop installation and pick it from the drop-down menu</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Once uploaded, it appears in your theme list under </a:t>
            </a:r>
            <a:r>
              <a:rPr lang="en-US" i="1">
                <a:latin typeface="Times New Roman" panose="02020603050405020304"/>
                <a:ea typeface="Times New Roman" panose="02020603050405020304"/>
                <a:cs typeface="Times New Roman" panose="02020603050405020304"/>
                <a:sym typeface="Times New Roman" panose="02020603050405020304"/>
              </a:rPr>
              <a:t>Theme &amp; Logo</a:t>
            </a:r>
            <a:r>
              <a:rPr lang="en-US">
                <a:latin typeface="Times New Roman" panose="02020603050405020304"/>
                <a:ea typeface="Times New Roman" panose="02020603050405020304"/>
                <a:cs typeface="Times New Roman" panose="02020603050405020304"/>
                <a:sym typeface="Times New Roman" panose="02020603050405020304"/>
              </a:rPr>
              <a: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 click on </a:t>
            </a:r>
            <a:r>
              <a:rPr lang="en-US" i="1">
                <a:latin typeface="Times New Roman" panose="02020603050405020304"/>
                <a:ea typeface="Times New Roman" panose="02020603050405020304"/>
                <a:cs typeface="Times New Roman" panose="02020603050405020304"/>
                <a:sym typeface="Times New Roman" panose="02020603050405020304"/>
              </a:rPr>
              <a:t>Use this theme</a:t>
            </a:r>
            <a:r>
              <a:rPr lang="en-US">
                <a:latin typeface="Times New Roman" panose="02020603050405020304"/>
                <a:ea typeface="Times New Roman" panose="02020603050405020304"/>
                <a:cs typeface="Times New Roman" panose="02020603050405020304"/>
                <a:sym typeface="Times New Roman" panose="02020603050405020304"/>
              </a:rPr>
              <a:t> (hover over the new theme and confirm) activates it. After that, when you view your shop, you can see that the content is the same, however, the design has changed.</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339090" algn="l" rtl="0">
              <a:lnSpc>
                <a:spcPct val="100000"/>
              </a:lnSpc>
              <a:spcBef>
                <a:spcPts val="350"/>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a:p>
            <a:pPr marL="548640" lvl="0" indent="-339090" algn="l" rtl="0">
              <a:lnSpc>
                <a:spcPct val="100000"/>
              </a:lnSpc>
              <a:spcBef>
                <a:spcPts val="350"/>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53"/>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3. Choose Page Layouts</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22" name="Google Shape;522;p53"/>
          <p:cNvSpPr txBox="1"/>
          <p:nvPr>
            <p:ph type="body" idx="1"/>
          </p:nvPr>
        </p:nvSpPr>
        <p:spPr>
          <a:xfrm>
            <a:off x="609600" y="1600200"/>
            <a:ext cx="10972800" cy="4709160"/>
          </a:xfrm>
          <a:prstGeom prst="rect">
            <a:avLst/>
          </a:prstGeom>
          <a:noFill/>
          <a:ln>
            <a:noFill/>
          </a:ln>
        </p:spPr>
        <p:txBody>
          <a:bodyPr spcFirstLastPara="1" wrap="square" lIns="91425" tIns="45700" rIns="91425" bIns="45700" anchor="t" anchorCtr="0">
            <a:normAutofit/>
          </a:bodyPr>
          <a:lstStyle/>
          <a:p>
            <a:pPr marL="548640" lvl="0" indent="-411480" algn="l" rtl="0">
              <a:lnSpc>
                <a:spcPct val="100000"/>
              </a:lnSpc>
              <a:spcBef>
                <a:spcPts val="0"/>
              </a:spcBef>
              <a:spcAft>
                <a:spcPts val="0"/>
              </a:spcAft>
              <a:buSzPts val="1820"/>
              <a:buChar char="▣"/>
            </a:pPr>
            <a:r>
              <a:rPr lang="en-US" i="1">
                <a:latin typeface="Times New Roman" panose="02020603050405020304"/>
                <a:ea typeface="Times New Roman" panose="02020603050405020304"/>
                <a:cs typeface="Times New Roman" panose="02020603050405020304"/>
                <a:sym typeface="Times New Roman" panose="02020603050405020304"/>
              </a:rPr>
              <a:t>There is a Choose layouts</a:t>
            </a:r>
            <a:r>
              <a:rPr lang="en-US">
                <a:latin typeface="Times New Roman" panose="02020603050405020304"/>
                <a:ea typeface="Times New Roman" panose="02020603050405020304"/>
                <a:cs typeface="Times New Roman" panose="02020603050405020304"/>
                <a:sym typeface="Times New Roman" panose="02020603050405020304"/>
              </a:rPr>
              <a:t> button below your theme list. When you click on it, you get to a page where you can pick the layout of each of the pages on your site via the drop-down menu. What is available depends on what your theme has to offer.</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526" name="Shape 526"/>
        <p:cNvGrpSpPr/>
        <p:nvPr/>
      </p:nvGrpSpPr>
      <p:grpSpPr>
        <a:xfrm>
          <a:off x="0" y="0"/>
          <a:ext cx="0" cy="0"/>
          <a:chOff x="0" y="0"/>
          <a:chExt cx="0" cy="0"/>
        </a:xfrm>
      </p:grpSpPr>
      <p:sp>
        <p:nvSpPr>
          <p:cNvPr id="527" name="Google Shape;527;p5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4. Work With Modules</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28" name="Google Shape;528;p54"/>
          <p:cNvSpPr txBox="1"/>
          <p:nvPr>
            <p:ph type="body" idx="1"/>
          </p:nvPr>
        </p:nvSpPr>
        <p:spPr>
          <a:xfrm>
            <a:off x="609600" y="1600200"/>
            <a:ext cx="10972800" cy="4709160"/>
          </a:xfrm>
          <a:prstGeom prst="rect">
            <a:avLst/>
          </a:prstGeom>
          <a:noFill/>
          <a:ln>
            <a:noFill/>
          </a:ln>
        </p:spPr>
        <p:txBody>
          <a:bodyPr spcFirstLastPara="1" wrap="square" lIns="91425" tIns="45700" rIns="91425" bIns="45700" anchor="t" anchorCtr="0">
            <a:normAutofit/>
          </a:bodyPr>
          <a:lstStyle/>
          <a:p>
            <a:pPr marL="548640" lvl="0" indent="-411480" algn="l" rtl="0">
              <a:lnSpc>
                <a:spcPct val="100000"/>
              </a:lnSpc>
              <a:spcBef>
                <a:spcPts val="0"/>
              </a:spcBef>
              <a:spcAft>
                <a:spcPts val="0"/>
              </a:spcAft>
              <a:buSzPts val="1820"/>
              <a:buChar char="▣"/>
            </a:pPr>
            <a:r>
              <a:rPr lang="en-US" i="1">
                <a:latin typeface="Times New Roman" panose="02020603050405020304"/>
                <a:ea typeface="Times New Roman" panose="02020603050405020304"/>
                <a:cs typeface="Times New Roman" panose="02020603050405020304"/>
                <a:sym typeface="Times New Roman" panose="02020603050405020304"/>
              </a:rPr>
              <a:t>Design &gt; Positions</a:t>
            </a:r>
            <a:r>
              <a:rPr lang="en-US">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29" name="Google Shape;529;p54" descr="positions menu"/>
          <p:cNvPicPr preferRelativeResize="0"/>
          <p:nvPr/>
        </p:nvPicPr>
        <p:blipFill rotWithShape="1">
          <a:blip r:embed="rId1"/>
          <a:srcRect/>
          <a:stretch>
            <a:fillRect/>
          </a:stretch>
        </p:blipFill>
        <p:spPr>
          <a:xfrm>
            <a:off x="862149" y="1201844"/>
            <a:ext cx="6037762" cy="5480746"/>
          </a:xfrm>
          <a:prstGeom prst="rect">
            <a:avLst/>
          </a:prstGeom>
          <a:noFill/>
          <a:ln>
            <a:noFill/>
          </a:ln>
        </p:spPr>
      </p:pic>
      <p:sp>
        <p:nvSpPr>
          <p:cNvPr id="530" name="Google Shape;530;p54"/>
          <p:cNvSpPr/>
          <p:nvPr/>
        </p:nvSpPr>
        <p:spPr>
          <a:xfrm>
            <a:off x="8748988" y="2290745"/>
            <a:ext cx="2165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1"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Design &gt; Positions</a:t>
            </a:r>
            <a:r>
              <a:rPr lang="en-US"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rPr>
              <a:t>.</a:t>
            </a:r>
            <a:endPara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534" name="Shape 534"/>
        <p:cNvGrpSpPr/>
        <p:nvPr/>
      </p:nvGrpSpPr>
      <p:grpSpPr>
        <a:xfrm>
          <a:off x="0" y="0"/>
          <a:ext cx="0" cy="0"/>
          <a:chOff x="0" y="0"/>
          <a:chExt cx="0" cy="0"/>
        </a:xfrm>
      </p:grpSpPr>
      <p:sp>
        <p:nvSpPr>
          <p:cNvPr id="535" name="Google Shape;535;p55"/>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Lucida Sans"/>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36" name="Google Shape;536;p55"/>
          <p:cNvSpPr txBox="1"/>
          <p:nvPr>
            <p:ph type="body" idx="1"/>
          </p:nvPr>
        </p:nvSpPr>
        <p:spPr>
          <a:xfrm>
            <a:off x="6479177" y="2052116"/>
            <a:ext cx="4090962" cy="3997828"/>
          </a:xfrm>
          <a:prstGeom prst="rect">
            <a:avLst/>
          </a:prstGeom>
          <a:noFill/>
          <a:ln>
            <a:noFill/>
          </a:ln>
        </p:spPr>
        <p:txBody>
          <a:bodyPr spcFirstLastPara="1" wrap="square" lIns="91425" tIns="45700" rIns="91425" bIns="45700" anchor="t" anchorCtr="0">
            <a:normAutofit fontScale="850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Hooks are set locations in your theme (both in the front-end and back-end) and modules can be things like widgets, statistics, link lists, subscription forms, image sliders, social buttons, and more.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For example, at the displayHome hook, you find a module called </a:t>
            </a:r>
            <a:r>
              <a:rPr lang="en-US" i="1">
                <a:latin typeface="Times New Roman" panose="02020603050405020304"/>
                <a:ea typeface="Times New Roman" panose="02020603050405020304"/>
                <a:cs typeface="Times New Roman" panose="02020603050405020304"/>
                <a:sym typeface="Times New Roman" panose="02020603050405020304"/>
              </a:rPr>
              <a:t>Custom text blocks</a:t>
            </a:r>
            <a:r>
              <a:rPr lang="en-US">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37" name="Google Shape;537;p55" descr="displayhome hook"/>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Book Antiqua" panose="02040602050305030304"/>
              <a:ea typeface="Book Antiqua" panose="02040602050305030304"/>
              <a:cs typeface="Book Antiqua" panose="02040602050305030304"/>
              <a:sym typeface="Book Antiqua" panose="02040602050305030304"/>
            </a:endParaRPr>
          </a:p>
        </p:txBody>
      </p:sp>
      <p:pic>
        <p:nvPicPr>
          <p:cNvPr id="538" name="Google Shape;538;p55"/>
          <p:cNvPicPr preferRelativeResize="0"/>
          <p:nvPr/>
        </p:nvPicPr>
        <p:blipFill rotWithShape="1">
          <a:blip r:embed="rId1"/>
          <a:srcRect/>
          <a:stretch>
            <a:fillRect/>
          </a:stretch>
        </p:blipFill>
        <p:spPr>
          <a:xfrm>
            <a:off x="946513" y="1006022"/>
            <a:ext cx="5900104" cy="484632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542" name="Shape 542"/>
        <p:cNvGrpSpPr/>
        <p:nvPr/>
      </p:nvGrpSpPr>
      <p:grpSpPr>
        <a:xfrm>
          <a:off x="0" y="0"/>
          <a:ext cx="0" cy="0"/>
          <a:chOff x="0" y="0"/>
          <a:chExt cx="0" cy="0"/>
        </a:xfrm>
      </p:grpSpPr>
      <p:sp>
        <p:nvSpPr>
          <p:cNvPr id="543" name="Google Shape;543;p56"/>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Lucida Sans"/>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44" name="Google Shape;544;p56"/>
          <p:cNvSpPr txBox="1"/>
          <p:nvPr>
            <p:ph type="body" idx="1"/>
          </p:nvPr>
        </p:nvSpPr>
        <p:spPr>
          <a:xfrm>
            <a:off x="5839097" y="3618410"/>
            <a:ext cx="4731042" cy="2431533"/>
          </a:xfrm>
          <a:prstGeom prst="rect">
            <a:avLst/>
          </a:prstGeom>
          <a:noFill/>
          <a:ln>
            <a:noFill/>
          </a:ln>
        </p:spPr>
        <p:txBody>
          <a:bodyPr spcFirstLastPara="1" wrap="square" lIns="91425" tIns="45700" rIns="91425" bIns="45700" anchor="t" anchorCtr="0">
            <a:normAutofit fontScale="77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this is the </a:t>
            </a:r>
            <a:r>
              <a:rPr lang="en-US" i="1">
                <a:latin typeface="Times New Roman" panose="02020603050405020304"/>
                <a:ea typeface="Times New Roman" panose="02020603050405020304"/>
                <a:cs typeface="Times New Roman" panose="02020603050405020304"/>
                <a:sym typeface="Times New Roman" panose="02020603050405020304"/>
              </a:rPr>
              <a:t>Lorem ipsum</a:t>
            </a:r>
            <a:r>
              <a:rPr lang="en-US">
                <a:latin typeface="Times New Roman" panose="02020603050405020304"/>
                <a:ea typeface="Times New Roman" panose="02020603050405020304"/>
                <a:cs typeface="Times New Roman" panose="02020603050405020304"/>
                <a:sym typeface="Times New Roman" panose="02020603050405020304"/>
              </a:rPr>
              <a:t> filled block on the homepage.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The short description of the hook also tells you its position in the theme. Consequently, if you want to make changes to this block, this is where you do it.</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45" name="Google Shape;545;p56" descr="custom text block on front end"/>
          <p:cNvPicPr preferRelativeResize="0"/>
          <p:nvPr/>
        </p:nvPicPr>
        <p:blipFill rotWithShape="1">
          <a:blip r:embed="rId1"/>
          <a:srcRect/>
          <a:stretch>
            <a:fillRect/>
          </a:stretch>
        </p:blipFill>
        <p:spPr>
          <a:xfrm>
            <a:off x="1122226" y="440554"/>
            <a:ext cx="7310193" cy="311254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549" name="Shape 549"/>
        <p:cNvGrpSpPr/>
        <p:nvPr/>
      </p:nvGrpSpPr>
      <p:grpSpPr>
        <a:xfrm>
          <a:off x="0" y="0"/>
          <a:ext cx="0" cy="0"/>
          <a:chOff x="0" y="0"/>
          <a:chExt cx="0" cy="0"/>
        </a:xfrm>
      </p:grpSpPr>
      <p:sp>
        <p:nvSpPr>
          <p:cNvPr id="550" name="Google Shape;550;p57"/>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Lucida Sans"/>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1" name="Google Shape;551;p57"/>
          <p:cNvSpPr txBox="1"/>
          <p:nvPr>
            <p:ph type="body" idx="1"/>
          </p:nvPr>
        </p:nvSpPr>
        <p:spPr>
          <a:xfrm>
            <a:off x="6492240" y="2052116"/>
            <a:ext cx="4077898" cy="3997828"/>
          </a:xfrm>
          <a:prstGeom prst="rect">
            <a:avLst/>
          </a:prstGeom>
          <a:noFill/>
          <a:ln>
            <a:noFill/>
          </a:ln>
        </p:spPr>
        <p:txBody>
          <a:bodyPr spcFirstLastPara="1" wrap="square" lIns="91425" tIns="45700" rIns="91425" bIns="45700" anchor="t" anchorCtr="0">
            <a:normAutofit fontScale="850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To get rid of modules completely, click the little arrow button, and choose </a:t>
            </a:r>
            <a:r>
              <a:rPr lang="en-US" i="1">
                <a:latin typeface="Times New Roman" panose="02020603050405020304"/>
                <a:ea typeface="Times New Roman" panose="02020603050405020304"/>
                <a:cs typeface="Times New Roman" panose="02020603050405020304"/>
                <a:sym typeface="Times New Roman" panose="02020603050405020304"/>
              </a:rPr>
              <a:t>Unhook</a:t>
            </a:r>
            <a:r>
              <a:rPr lang="en-US">
                <a:latin typeface="Times New Roman" panose="02020603050405020304"/>
                <a:ea typeface="Times New Roman" panose="02020603050405020304"/>
                <a:cs typeface="Times New Roman" panose="02020603050405020304"/>
                <a:sym typeface="Times New Roman" panose="02020603050405020304"/>
              </a:rPr>
              <a: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Alternatively, tick the boxes on the left of several modules and click the </a:t>
            </a:r>
            <a:r>
              <a:rPr lang="en-US" i="1">
                <a:latin typeface="Times New Roman" panose="02020603050405020304"/>
                <a:ea typeface="Times New Roman" panose="02020603050405020304"/>
                <a:cs typeface="Times New Roman" panose="02020603050405020304"/>
                <a:sym typeface="Times New Roman" panose="02020603050405020304"/>
              </a:rPr>
              <a:t>Unhook the selection</a:t>
            </a:r>
            <a:r>
              <a:rPr lang="en-US">
                <a:latin typeface="Times New Roman" panose="02020603050405020304"/>
                <a:ea typeface="Times New Roman" panose="02020603050405020304"/>
                <a:cs typeface="Times New Roman" panose="02020603050405020304"/>
                <a:sym typeface="Times New Roman" panose="02020603050405020304"/>
              </a:rPr>
              <a:t> button that appears.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7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Either way, the block will no longer be there.</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52" name="Google Shape;552;p57" descr="unhook module from hook"/>
          <p:cNvPicPr preferRelativeResize="0"/>
          <p:nvPr/>
        </p:nvPicPr>
        <p:blipFill rotWithShape="1">
          <a:blip r:embed="rId1"/>
          <a:srcRect/>
          <a:stretch>
            <a:fillRect/>
          </a:stretch>
        </p:blipFill>
        <p:spPr>
          <a:xfrm>
            <a:off x="613955" y="-287382"/>
            <a:ext cx="6131652" cy="4140926"/>
          </a:xfrm>
          <a:prstGeom prst="rect">
            <a:avLst/>
          </a:prstGeom>
          <a:noFill/>
          <a:ln>
            <a:noFill/>
          </a:ln>
        </p:spPr>
      </p:pic>
      <p:pic>
        <p:nvPicPr>
          <p:cNvPr id="553" name="Google Shape;553;p57"/>
          <p:cNvPicPr preferRelativeResize="0"/>
          <p:nvPr/>
        </p:nvPicPr>
        <p:blipFill rotWithShape="1">
          <a:blip r:embed="rId2"/>
          <a:srcRect/>
          <a:stretch>
            <a:fillRect/>
          </a:stretch>
        </p:blipFill>
        <p:spPr>
          <a:xfrm>
            <a:off x="0" y="3621133"/>
            <a:ext cx="5380308" cy="3067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557" name="Shape 557"/>
        <p:cNvGrpSpPr/>
        <p:nvPr/>
      </p:nvGrpSpPr>
      <p:grpSpPr>
        <a:xfrm>
          <a:off x="0" y="0"/>
          <a:ext cx="0" cy="0"/>
          <a:chOff x="0" y="0"/>
          <a:chExt cx="0" cy="0"/>
        </a:xfrm>
      </p:grpSpPr>
      <p:sp>
        <p:nvSpPr>
          <p:cNvPr id="558" name="Google Shape;558;p58"/>
          <p:cNvSpPr txBox="1"/>
          <p:nvPr>
            <p:ph type="title"/>
          </p:nvPr>
        </p:nvSpPr>
        <p:spPr>
          <a:xfrm>
            <a:off x="5550951" y="559862"/>
            <a:ext cx="7958331" cy="107722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5.Transplant Modules</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9" name="Google Shape;559;p58"/>
          <p:cNvSpPr txBox="1"/>
          <p:nvPr>
            <p:ph type="body" idx="1"/>
          </p:nvPr>
        </p:nvSpPr>
        <p:spPr>
          <a:xfrm>
            <a:off x="7119257" y="1463040"/>
            <a:ext cx="3450882" cy="4586904"/>
          </a:xfrm>
          <a:prstGeom prst="rect">
            <a:avLst/>
          </a:prstGeom>
          <a:noFill/>
          <a:ln>
            <a:noFill/>
          </a:ln>
        </p:spPr>
        <p:txBody>
          <a:bodyPr spcFirstLastPara="1" wrap="square" lIns="91425" tIns="45700" rIns="91425" bIns="45700" anchor="t" anchorCtr="0">
            <a:normAutofit fontScale="62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If you want to get it back, you have to re-attach the module to the hook.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This is called “transplanting” in PrestaShop and has its own page.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You can get there via the </a:t>
            </a:r>
            <a:r>
              <a:rPr lang="en-US" i="1">
                <a:latin typeface="Times New Roman" panose="02020603050405020304"/>
                <a:ea typeface="Times New Roman" panose="02020603050405020304"/>
                <a:cs typeface="Times New Roman" panose="02020603050405020304"/>
                <a:sym typeface="Times New Roman" panose="02020603050405020304"/>
              </a:rPr>
              <a:t>Transplant a module</a:t>
            </a:r>
            <a:r>
              <a:rPr lang="en-US">
                <a:latin typeface="Times New Roman" panose="02020603050405020304"/>
                <a:ea typeface="Times New Roman" panose="02020603050405020304"/>
                <a:cs typeface="Times New Roman" panose="02020603050405020304"/>
                <a:sym typeface="Times New Roman" panose="02020603050405020304"/>
              </a:rPr>
              <a:t> button at the top right of the </a:t>
            </a:r>
            <a:r>
              <a:rPr lang="en-US" i="1">
                <a:latin typeface="Times New Roman" panose="02020603050405020304"/>
                <a:ea typeface="Times New Roman" panose="02020603050405020304"/>
                <a:cs typeface="Times New Roman" panose="02020603050405020304"/>
                <a:sym typeface="Times New Roman" panose="02020603050405020304"/>
              </a:rPr>
              <a:t>Positions</a:t>
            </a:r>
            <a:r>
              <a:rPr lang="en-US">
                <a:latin typeface="Times New Roman" panose="02020603050405020304"/>
                <a:ea typeface="Times New Roman" panose="02020603050405020304"/>
                <a:cs typeface="Times New Roman" panose="02020603050405020304"/>
                <a:sym typeface="Times New Roman" panose="02020603050405020304"/>
              </a:rPr>
              <a:t> screen.</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The drop-down list on top shows you the available modules on your site. Once you have picked the one you want, the </a:t>
            </a:r>
            <a:r>
              <a:rPr lang="en-US" i="1">
                <a:latin typeface="Times New Roman" panose="02020603050405020304"/>
                <a:ea typeface="Times New Roman" panose="02020603050405020304"/>
                <a:cs typeface="Times New Roman" panose="02020603050405020304"/>
                <a:sym typeface="Times New Roman" panose="02020603050405020304"/>
              </a:rPr>
              <a:t>Transplant to</a:t>
            </a:r>
            <a:r>
              <a:rPr lang="en-US">
                <a:latin typeface="Times New Roman" panose="02020603050405020304"/>
                <a:ea typeface="Times New Roman" panose="02020603050405020304"/>
                <a:cs typeface="Times New Roman" panose="02020603050405020304"/>
                <a:sym typeface="Times New Roman" panose="02020603050405020304"/>
              </a:rPr>
              <a:t> list becomes active and gives you all the places you can attach it to</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60" name="Google Shape;560;p58" descr="transplant module menu"/>
          <p:cNvPicPr preferRelativeResize="0"/>
          <p:nvPr/>
        </p:nvPicPr>
        <p:blipFill rotWithShape="1">
          <a:blip r:embed="rId1"/>
          <a:srcRect/>
          <a:stretch>
            <a:fillRect/>
          </a:stretch>
        </p:blipFill>
        <p:spPr>
          <a:xfrm>
            <a:off x="0" y="218431"/>
            <a:ext cx="6577088" cy="599260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564" name="Shape 564"/>
        <p:cNvGrpSpPr/>
        <p:nvPr/>
      </p:nvGrpSpPr>
      <p:grpSpPr>
        <a:xfrm>
          <a:off x="0" y="0"/>
          <a:ext cx="0" cy="0"/>
          <a:chOff x="0" y="0"/>
          <a:chExt cx="0" cy="0"/>
        </a:xfrm>
      </p:grpSpPr>
      <p:sp>
        <p:nvSpPr>
          <p:cNvPr id="565" name="Google Shape;565;p59"/>
          <p:cNvSpPr txBox="1"/>
          <p:nvPr>
            <p:ph type="body" idx="1"/>
          </p:nvPr>
        </p:nvSpPr>
        <p:spPr>
          <a:xfrm>
            <a:off x="7824651" y="483326"/>
            <a:ext cx="3187338" cy="5566618"/>
          </a:xfrm>
          <a:prstGeom prst="rect">
            <a:avLst/>
          </a:prstGeom>
          <a:noFill/>
          <a:ln>
            <a:noFill/>
          </a:ln>
        </p:spPr>
        <p:txBody>
          <a:bodyPr spcFirstLastPara="1" wrap="square" lIns="91425" tIns="45700" rIns="91425" bIns="45700" anchor="t" anchorCtr="0">
            <a:normAutofit fontScale="62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Under </a:t>
            </a:r>
            <a:r>
              <a:rPr lang="en-US" i="1">
                <a:latin typeface="Times New Roman" panose="02020603050405020304"/>
                <a:ea typeface="Times New Roman" panose="02020603050405020304"/>
                <a:cs typeface="Times New Roman" panose="02020603050405020304"/>
                <a:sym typeface="Times New Roman" panose="02020603050405020304"/>
              </a:rPr>
              <a:t>Exceptions,</a:t>
            </a:r>
            <a:r>
              <a:rPr lang="en-US">
                <a:latin typeface="Times New Roman" panose="02020603050405020304"/>
                <a:ea typeface="Times New Roman" panose="02020603050405020304"/>
                <a:cs typeface="Times New Roman" panose="02020603050405020304"/>
                <a:sym typeface="Times New Roman" panose="02020603050405020304"/>
              </a:rPr>
              <a:t> you are able to define where this particular module should not appear. This isn’t really applicable in this case but makes sense for other modules. Either type out a list with commas or choose from the list below.</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5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Save your choices at the bottom when you are satisfied. After that, the custom text block should be back. If you want to make changes at a later time, you can always click the </a:t>
            </a:r>
            <a:r>
              <a:rPr lang="en-US" i="1">
                <a:latin typeface="Times New Roman" panose="02020603050405020304"/>
                <a:ea typeface="Times New Roman" panose="02020603050405020304"/>
                <a:cs typeface="Times New Roman" panose="02020603050405020304"/>
                <a:sym typeface="Times New Roman" panose="02020603050405020304"/>
              </a:rPr>
              <a:t>Edit</a:t>
            </a:r>
            <a:r>
              <a:rPr lang="en-US">
                <a:latin typeface="Times New Roman" panose="02020603050405020304"/>
                <a:ea typeface="Times New Roman" panose="02020603050405020304"/>
                <a:cs typeface="Times New Roman" panose="02020603050405020304"/>
                <a:sym typeface="Times New Roman" panose="02020603050405020304"/>
              </a:rPr>
              <a:t> button of the module in the </a:t>
            </a:r>
            <a:r>
              <a:rPr lang="en-US" i="1">
                <a:latin typeface="Times New Roman" panose="02020603050405020304"/>
                <a:ea typeface="Times New Roman" panose="02020603050405020304"/>
                <a:cs typeface="Times New Roman" panose="02020603050405020304"/>
                <a:sym typeface="Times New Roman" panose="02020603050405020304"/>
              </a:rPr>
              <a:t>Positions</a:t>
            </a:r>
            <a:r>
              <a:rPr lang="en-US">
                <a:latin typeface="Times New Roman" panose="02020603050405020304"/>
                <a:ea typeface="Times New Roman" panose="02020603050405020304"/>
                <a:cs typeface="Times New Roman" panose="02020603050405020304"/>
                <a:sym typeface="Times New Roman" panose="02020603050405020304"/>
              </a:rPr>
              <a:t> screen to return to this menu.</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66" name="Google Shape;566;p59" descr="transplant module configuration"/>
          <p:cNvPicPr preferRelativeResize="0"/>
          <p:nvPr/>
        </p:nvPicPr>
        <p:blipFill rotWithShape="1">
          <a:blip r:embed="rId1"/>
          <a:srcRect/>
          <a:stretch>
            <a:fillRect/>
          </a:stretch>
        </p:blipFill>
        <p:spPr>
          <a:xfrm>
            <a:off x="-1" y="370739"/>
            <a:ext cx="7759337" cy="6069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6"/>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47" name="Google Shape;147;p6"/>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THERE ARE MAINLY 3 WAYS TO INSTALL PRESTASHOP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48" name="Google Shape;148;p6"/>
          <p:cNvGrpSpPr/>
          <p:nvPr/>
        </p:nvGrpSpPr>
        <p:grpSpPr>
          <a:xfrm>
            <a:off x="1269505" y="2503500"/>
            <a:ext cx="9652989" cy="2716569"/>
            <a:chOff x="1269505" y="2503500"/>
            <a:chExt cx="9652989" cy="2716569"/>
          </a:xfrm>
        </p:grpSpPr>
        <p:grpSp>
          <p:nvGrpSpPr>
            <p:cNvPr id="149" name="Google Shape;149;p6"/>
            <p:cNvGrpSpPr/>
            <p:nvPr/>
          </p:nvGrpSpPr>
          <p:grpSpPr>
            <a:xfrm>
              <a:off x="1269505" y="2503500"/>
              <a:ext cx="9652989" cy="2716569"/>
              <a:chOff x="1287261" y="2459112"/>
              <a:chExt cx="9652989" cy="2716569"/>
            </a:xfrm>
          </p:grpSpPr>
          <p:grpSp>
            <p:nvGrpSpPr>
              <p:cNvPr id="150" name="Google Shape;150;p6"/>
              <p:cNvGrpSpPr/>
              <p:nvPr/>
            </p:nvGrpSpPr>
            <p:grpSpPr>
              <a:xfrm>
                <a:off x="1287261" y="2459112"/>
                <a:ext cx="9652989" cy="2716569"/>
                <a:chOff x="1322774" y="1287259"/>
                <a:chExt cx="9652989" cy="2716569"/>
              </a:xfrm>
            </p:grpSpPr>
            <p:sp>
              <p:nvSpPr>
                <p:cNvPr id="151" name="Google Shape;151;p6"/>
                <p:cNvSpPr/>
                <p:nvPr/>
              </p:nvSpPr>
              <p:spPr>
                <a:xfrm>
                  <a:off x="1322774" y="1287259"/>
                  <a:ext cx="2929631" cy="2716567"/>
                </a:xfrm>
                <a:prstGeom prst="rect">
                  <a:avLst/>
                </a:prstGeom>
                <a:solidFill>
                  <a:srgbClr val="D6D4F8"/>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52" name="Google Shape;152;p6"/>
                <p:cNvSpPr/>
                <p:nvPr/>
              </p:nvSpPr>
              <p:spPr>
                <a:xfrm>
                  <a:off x="4666697" y="1287261"/>
                  <a:ext cx="2929631" cy="2716567"/>
                </a:xfrm>
                <a:prstGeom prst="rect">
                  <a:avLst/>
                </a:prstGeom>
                <a:solidFill>
                  <a:srgbClr val="B8D6F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53" name="Google Shape;153;p6"/>
                <p:cNvSpPr/>
                <p:nvPr/>
              </p:nvSpPr>
              <p:spPr>
                <a:xfrm>
                  <a:off x="8046132" y="1287260"/>
                  <a:ext cx="2929631" cy="2716567"/>
                </a:xfrm>
                <a:prstGeom prst="rect">
                  <a:avLst/>
                </a:prstGeom>
                <a:solidFill>
                  <a:srgbClr val="87CFEF"/>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grpSp>
          <p:sp>
            <p:nvSpPr>
              <p:cNvPr id="154" name="Google Shape;154;p6"/>
              <p:cNvSpPr txBox="1"/>
              <p:nvPr/>
            </p:nvSpPr>
            <p:spPr>
              <a:xfrm>
                <a:off x="8177630" y="2505279"/>
                <a:ext cx="2595608"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Shadows Into Light" panose="02000000000000000000"/>
                    <a:ea typeface="Shadows Into Light" panose="02000000000000000000"/>
                    <a:cs typeface="Shadows Into Light" panose="02000000000000000000"/>
                    <a:sym typeface="Shadows Into Light" panose="02000000000000000000"/>
                  </a:rPr>
                  <a:t>Localhost</a:t>
                </a:r>
                <a:r>
                  <a:rPr lang="en-US" sz="2000" b="0" i="0" u="none" strike="noStrike" cap="none">
                    <a:solidFill>
                      <a:schemeClr val="lt1"/>
                    </a:solidFill>
                    <a:latin typeface="Shadows Into Light" panose="02000000000000000000"/>
                    <a:ea typeface="Shadows Into Light" panose="02000000000000000000"/>
                    <a:cs typeface="Shadows Into Light" panose="02000000000000000000"/>
                    <a:sym typeface="Shadows Into Light" panose="02000000000000000000"/>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 marR="0" lvl="0" indent="0" algn="ctr"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Shadows Into Light" panose="02000000000000000000"/>
                    <a:ea typeface="Shadows Into Light" panose="02000000000000000000"/>
                    <a:cs typeface="Shadows Into Light" panose="02000000000000000000"/>
                    <a:sym typeface="Shadows Into Light" panose="02000000000000000000"/>
                  </a:rPr>
                  <a:t>Installation</a:t>
                </a:r>
                <a:r>
                  <a:rPr lang="en-US" sz="2000" b="0" i="0" u="none" strike="noStrike" cap="none">
                    <a:solidFill>
                      <a:schemeClr val="lt1"/>
                    </a:solidFill>
                    <a:latin typeface="Shadows Into Light" panose="02000000000000000000"/>
                    <a:ea typeface="Shadows Into Light" panose="02000000000000000000"/>
                    <a:cs typeface="Shadows Into Light" panose="02000000000000000000"/>
                    <a:sym typeface="Shadows Into Light" panose="02000000000000000000"/>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5" name="Google Shape;155;p6"/>
              <p:cNvSpPr txBox="1"/>
              <p:nvPr/>
            </p:nvSpPr>
            <p:spPr>
              <a:xfrm>
                <a:off x="4790981" y="2505279"/>
                <a:ext cx="2610035"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Shadows Into Light" panose="02000000000000000000"/>
                    <a:ea typeface="Shadows Into Light" panose="02000000000000000000"/>
                    <a:cs typeface="Shadows Into Light" panose="02000000000000000000"/>
                    <a:sym typeface="Shadows Into Light" panose="02000000000000000000"/>
                  </a:rPr>
                  <a:t>One-Click Installation with Hosting Provider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 name="Google Shape;156;p6"/>
              <p:cNvSpPr txBox="1"/>
              <p:nvPr/>
            </p:nvSpPr>
            <p:spPr>
              <a:xfrm>
                <a:off x="1447058" y="2505278"/>
                <a:ext cx="2654426"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Shadows Into Light" panose="02000000000000000000"/>
                    <a:ea typeface="Shadows Into Light" panose="02000000000000000000"/>
                    <a:cs typeface="Shadows Into Light" panose="02000000000000000000"/>
                    <a:sym typeface="Shadows Into Light" panose="02000000000000000000"/>
                  </a:rPr>
                  <a:t>Manual Installation via MySQL &amp; FTP</a:t>
                </a:r>
                <a:endParaRPr sz="2000" b="1" i="0" u="none" strike="noStrike" cap="none">
                  <a:solidFill>
                    <a:schemeClr val="lt1"/>
                  </a:solidFill>
                  <a:latin typeface="Shadows Into Light" panose="02000000000000000000"/>
                  <a:ea typeface="Shadows Into Light" panose="02000000000000000000"/>
                  <a:cs typeface="Shadows Into Light" panose="02000000000000000000"/>
                  <a:sym typeface="Shadows Into Light" panose="02000000000000000000"/>
                </a:endParaRPr>
              </a:p>
            </p:txBody>
          </p:sp>
        </p:grpSp>
        <p:pic>
          <p:nvPicPr>
            <p:cNvPr id="157" name="Google Shape;157;p6" descr="Cursor"/>
            <p:cNvPicPr preferRelativeResize="0"/>
            <p:nvPr/>
          </p:nvPicPr>
          <p:blipFill rotWithShape="1">
            <a:blip r:embed="rId1"/>
            <a:srcRect/>
            <a:stretch>
              <a:fillRect/>
            </a:stretch>
          </p:blipFill>
          <p:spPr>
            <a:xfrm flipH="1">
              <a:off x="5346944" y="3386278"/>
              <a:ext cx="1462596" cy="1462596"/>
            </a:xfrm>
            <a:prstGeom prst="rect">
              <a:avLst/>
            </a:prstGeom>
            <a:noFill/>
            <a:ln>
              <a:noFill/>
            </a:ln>
          </p:spPr>
        </p:pic>
        <p:pic>
          <p:nvPicPr>
            <p:cNvPr id="158" name="Google Shape;158;p6"/>
            <p:cNvPicPr preferRelativeResize="0"/>
            <p:nvPr/>
          </p:nvPicPr>
          <p:blipFill rotWithShape="1">
            <a:blip r:embed="rId2"/>
            <a:srcRect/>
            <a:stretch>
              <a:fillRect/>
            </a:stretch>
          </p:blipFill>
          <p:spPr>
            <a:xfrm>
              <a:off x="8597653" y="3257552"/>
              <a:ext cx="1720049" cy="1720049"/>
            </a:xfrm>
            <a:prstGeom prst="rect">
              <a:avLst/>
            </a:prstGeom>
            <a:noFill/>
            <a:ln>
              <a:noFill/>
            </a:ln>
          </p:spPr>
        </p:pic>
        <p:pic>
          <p:nvPicPr>
            <p:cNvPr id="159" name="Google Shape;159;p6" descr="Database"/>
            <p:cNvPicPr preferRelativeResize="0"/>
            <p:nvPr/>
          </p:nvPicPr>
          <p:blipFill rotWithShape="1">
            <a:blip r:embed="rId3"/>
            <a:srcRect/>
            <a:stretch>
              <a:fillRect/>
            </a:stretch>
          </p:blipFill>
          <p:spPr>
            <a:xfrm>
              <a:off x="2212020" y="3600449"/>
              <a:ext cx="1094726" cy="1094726"/>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570" name="Shape 570"/>
        <p:cNvGrpSpPr/>
        <p:nvPr/>
      </p:nvGrpSpPr>
      <p:grpSpPr>
        <a:xfrm>
          <a:off x="0" y="0"/>
          <a:ext cx="0" cy="0"/>
          <a:chOff x="0" y="0"/>
          <a:chExt cx="0" cy="0"/>
        </a:xfrm>
      </p:grpSpPr>
      <p:sp>
        <p:nvSpPr>
          <p:cNvPr id="571" name="Google Shape;571;p60"/>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6.Modify Your Menu</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72" name="Google Shape;572;p60"/>
          <p:cNvSpPr txBox="1"/>
          <p:nvPr>
            <p:ph type="body" idx="1"/>
          </p:nvPr>
        </p:nvSpPr>
        <p:spPr>
          <a:xfrm>
            <a:off x="6191793" y="2052116"/>
            <a:ext cx="4378345" cy="3997828"/>
          </a:xfrm>
          <a:prstGeom prst="rect">
            <a:avLst/>
          </a:prstGeom>
          <a:noFill/>
          <a:ln>
            <a:noFill/>
          </a:ln>
        </p:spPr>
        <p:txBody>
          <a:bodyPr spcFirstLastPara="1" wrap="square" lIns="91425" tIns="45700" rIns="91425" bIns="45700" anchor="t" anchorCtr="0">
            <a:normAutofit lnSpcReduction="10000"/>
          </a:bodyPr>
          <a:lstStyle/>
          <a:p>
            <a:pPr marL="548640" lvl="0" indent="-411480" algn="l" rtl="0">
              <a:lnSpc>
                <a:spcPct val="100000"/>
              </a:lnSpc>
              <a:spcBef>
                <a:spcPts val="0"/>
              </a:spcBef>
              <a:spcAft>
                <a:spcPts val="0"/>
              </a:spcAft>
              <a:buSzPts val="1820"/>
              <a:buChar char="▣"/>
            </a:pPr>
            <a:r>
              <a:rPr lang="en-US">
                <a:latin typeface="Times New Roman" panose="02020603050405020304"/>
                <a:ea typeface="Times New Roman" panose="02020603050405020304"/>
                <a:cs typeface="Times New Roman" panose="02020603050405020304"/>
                <a:sym typeface="Times New Roman" panose="02020603050405020304"/>
              </a:rPr>
              <a:t>if you want to make changes not to the presence or position of modules but to their content, such as the main menu. When you scroll to the bottom of the </a:t>
            </a:r>
            <a:r>
              <a:rPr lang="en-US" i="1">
                <a:latin typeface="Times New Roman" panose="02020603050405020304"/>
                <a:ea typeface="Times New Roman" panose="02020603050405020304"/>
                <a:cs typeface="Times New Roman" panose="02020603050405020304"/>
                <a:sym typeface="Times New Roman" panose="02020603050405020304"/>
              </a:rPr>
              <a:t>Positions</a:t>
            </a:r>
            <a:r>
              <a:rPr lang="en-US">
                <a:latin typeface="Times New Roman" panose="02020603050405020304"/>
                <a:ea typeface="Times New Roman" panose="02020603050405020304"/>
                <a:cs typeface="Times New Roman" panose="02020603050405020304"/>
                <a:sym typeface="Times New Roman" panose="02020603050405020304"/>
              </a:rPr>
              <a:t> menu, you can see that it is attached to the displayTop hook.</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73" name="Google Shape;573;p60" descr="main menu module on displaytop hook"/>
          <p:cNvPicPr preferRelativeResize="0"/>
          <p:nvPr/>
        </p:nvPicPr>
        <p:blipFill rotWithShape="1">
          <a:blip r:embed="rId1"/>
          <a:srcRect/>
          <a:stretch>
            <a:fillRect/>
          </a:stretch>
        </p:blipFill>
        <p:spPr>
          <a:xfrm>
            <a:off x="0" y="1331006"/>
            <a:ext cx="5874694" cy="197389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577" name="Shape 577"/>
        <p:cNvGrpSpPr/>
        <p:nvPr/>
      </p:nvGrpSpPr>
      <p:grpSpPr>
        <a:xfrm>
          <a:off x="0" y="0"/>
          <a:ext cx="0" cy="0"/>
          <a:chOff x="0" y="0"/>
          <a:chExt cx="0" cy="0"/>
        </a:xfrm>
      </p:grpSpPr>
      <p:sp>
        <p:nvSpPr>
          <p:cNvPr id="578" name="Google Shape;578;p61"/>
          <p:cNvSpPr txBox="1"/>
          <p:nvPr>
            <p:ph type="title"/>
          </p:nvPr>
        </p:nvSpPr>
        <p:spPr>
          <a:xfrm>
            <a:off x="3499182" y="19510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b="1">
                <a:latin typeface="Times New Roman" panose="02020603050405020304"/>
                <a:ea typeface="Times New Roman" panose="02020603050405020304"/>
                <a:cs typeface="Times New Roman" panose="02020603050405020304"/>
                <a:sym typeface="Times New Roman" panose="02020603050405020304"/>
              </a:rPr>
              <a:t>7. Modify Pages</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79" name="Google Shape;579;p61"/>
          <p:cNvSpPr txBox="1"/>
          <p:nvPr>
            <p:ph type="body" idx="1"/>
          </p:nvPr>
        </p:nvSpPr>
        <p:spPr>
          <a:xfrm>
            <a:off x="7380514" y="2052116"/>
            <a:ext cx="3189624" cy="3997828"/>
          </a:xfrm>
          <a:prstGeom prst="rect">
            <a:avLst/>
          </a:prstGeom>
          <a:noFill/>
          <a:ln>
            <a:noFill/>
          </a:ln>
        </p:spPr>
        <p:txBody>
          <a:bodyPr spcFirstLastPara="1" wrap="square" lIns="91425" tIns="45700" rIns="91425" bIns="45700" anchor="t" anchorCtr="0">
            <a:normAutofit fontScale="70000" lnSpcReduction="20000"/>
          </a:bodyPr>
          <a:lstStyle/>
          <a:p>
            <a:pPr marL="548640" lvl="0" indent="-411480" algn="l" rtl="0">
              <a:lnSpc>
                <a:spcPct val="100000"/>
              </a:lnSpc>
              <a:spcBef>
                <a:spcPts val="0"/>
              </a:spcBef>
              <a:spcAft>
                <a:spcPts val="0"/>
              </a:spcAft>
              <a:buSzPct val="65000"/>
              <a:buChar char="▣"/>
            </a:pPr>
            <a:r>
              <a:rPr lang="en-US" i="1">
                <a:latin typeface="Times New Roman" panose="02020603050405020304"/>
                <a:ea typeface="Times New Roman" panose="02020603050405020304"/>
                <a:cs typeface="Times New Roman" panose="02020603050405020304"/>
                <a:sym typeface="Times New Roman" panose="02020603050405020304"/>
              </a:rPr>
              <a:t>Design &gt; Pages</a:t>
            </a:r>
            <a:r>
              <a:rPr lang="en-US">
                <a:latin typeface="Times New Roman" panose="02020603050405020304"/>
                <a:ea typeface="Times New Roman" panose="02020603050405020304"/>
                <a:cs typeface="Times New Roman" panose="02020603050405020304"/>
                <a:sym typeface="Times New Roman" panose="02020603050405020304"/>
              </a:rPr>
              <a: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9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Here, we want to change the content of the </a:t>
            </a:r>
            <a:r>
              <a:rPr lang="en-US" i="1">
                <a:latin typeface="Times New Roman" panose="02020603050405020304"/>
                <a:ea typeface="Times New Roman" panose="02020603050405020304"/>
                <a:cs typeface="Times New Roman" panose="02020603050405020304"/>
                <a:sym typeface="Times New Roman" panose="02020603050405020304"/>
              </a:rPr>
              <a:t>About us</a:t>
            </a:r>
            <a:r>
              <a:rPr lang="en-US">
                <a:latin typeface="Times New Roman" panose="02020603050405020304"/>
                <a:ea typeface="Times New Roman" panose="02020603050405020304"/>
                <a:cs typeface="Times New Roman" panose="02020603050405020304"/>
                <a:sym typeface="Times New Roman" panose="02020603050405020304"/>
              </a:rPr>
              <a:t> page. The first thing you will notice is the so-called page categories.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9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At the moment, we simply want to scroll down to the </a:t>
            </a:r>
            <a:r>
              <a:rPr lang="en-US" i="1">
                <a:latin typeface="Times New Roman" panose="02020603050405020304"/>
                <a:ea typeface="Times New Roman" panose="02020603050405020304"/>
                <a:cs typeface="Times New Roman" panose="02020603050405020304"/>
                <a:sym typeface="Times New Roman" panose="02020603050405020304"/>
              </a:rPr>
              <a:t>About us</a:t>
            </a:r>
            <a:r>
              <a:rPr lang="en-US">
                <a:latin typeface="Times New Roman" panose="02020603050405020304"/>
                <a:ea typeface="Times New Roman" panose="02020603050405020304"/>
                <a:cs typeface="Times New Roman" panose="02020603050405020304"/>
                <a:sym typeface="Times New Roman" panose="02020603050405020304"/>
              </a:rPr>
              <a:t> page and click the “pen symbol” on the right to edit it. This will bring us to the following page: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330835" algn="l" rtl="0">
              <a:lnSpc>
                <a:spcPct val="100000"/>
              </a:lnSpc>
              <a:spcBef>
                <a:spcPts val="390"/>
              </a:spcBef>
              <a:spcAft>
                <a:spcPts val="0"/>
              </a:spcAft>
              <a:buSzPct val="65000"/>
              <a:buNone/>
            </a:pP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80" name="Google Shape;580;p61" descr="pages menu"/>
          <p:cNvPicPr preferRelativeResize="0"/>
          <p:nvPr/>
        </p:nvPicPr>
        <p:blipFill rotWithShape="1">
          <a:blip r:embed="rId1"/>
          <a:srcRect/>
          <a:stretch>
            <a:fillRect/>
          </a:stretch>
        </p:blipFill>
        <p:spPr>
          <a:xfrm>
            <a:off x="169817" y="303354"/>
            <a:ext cx="6772912" cy="655464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584" name="Shape 584"/>
        <p:cNvGrpSpPr/>
        <p:nvPr/>
      </p:nvGrpSpPr>
      <p:grpSpPr>
        <a:xfrm>
          <a:off x="0" y="0"/>
          <a:ext cx="0" cy="0"/>
          <a:chOff x="0" y="0"/>
          <a:chExt cx="0" cy="0"/>
        </a:xfrm>
      </p:grpSpPr>
      <p:sp>
        <p:nvSpPr>
          <p:cNvPr id="585" name="Google Shape;585;p62"/>
          <p:cNvSpPr txBox="1"/>
          <p:nvPr>
            <p:ph type="body" idx="1"/>
          </p:nvPr>
        </p:nvSpPr>
        <p:spPr>
          <a:xfrm>
            <a:off x="6374673" y="235131"/>
            <a:ext cx="4650378" cy="6387738"/>
          </a:xfrm>
          <a:prstGeom prst="rect">
            <a:avLst/>
          </a:prstGeom>
          <a:noFill/>
          <a:ln>
            <a:noFill/>
          </a:ln>
        </p:spPr>
        <p:txBody>
          <a:bodyPr spcFirstLastPara="1" wrap="square" lIns="91425" tIns="45700" rIns="91425" bIns="45700" anchor="t" anchorCtr="0">
            <a:normAutofit fontScale="92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At the top, you can change the category under which you want this page to appear. Below that, you are able to modify the page title, specify a meta title, description, and keywords (the latter is not really necessary). Set the permalink under the </a:t>
            </a:r>
            <a:r>
              <a:rPr lang="en-US" i="1">
                <a:latin typeface="Times New Roman" panose="02020603050405020304"/>
                <a:ea typeface="Times New Roman" panose="02020603050405020304"/>
                <a:cs typeface="Times New Roman" panose="02020603050405020304"/>
                <a:sym typeface="Times New Roman" panose="02020603050405020304"/>
              </a:rPr>
              <a:t>Friendly URL</a:t>
            </a:r>
            <a:r>
              <a:rPr lang="en-US">
                <a:latin typeface="Times New Roman" panose="02020603050405020304"/>
                <a:ea typeface="Times New Roman" panose="02020603050405020304"/>
                <a:cs typeface="Times New Roman" panose="02020603050405020304"/>
                <a:sym typeface="Times New Roman" panose="02020603050405020304"/>
              </a:rPr>
              <a:t>. The preview will show you how the page will look like in search engines.</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52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Then create the page content in the editor.</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52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Save and preview at the bottom. Then display the page on your shop by switching the </a:t>
            </a:r>
            <a:r>
              <a:rPr lang="en-US" i="1">
                <a:latin typeface="Times New Roman" panose="02020603050405020304"/>
                <a:ea typeface="Times New Roman" panose="02020603050405020304"/>
                <a:cs typeface="Times New Roman" panose="02020603050405020304"/>
                <a:sym typeface="Times New Roman" panose="02020603050405020304"/>
              </a:rPr>
              <a:t>Displayed</a:t>
            </a:r>
            <a:r>
              <a:rPr lang="en-US">
                <a:latin typeface="Times New Roman" panose="02020603050405020304"/>
                <a:ea typeface="Times New Roman" panose="02020603050405020304"/>
                <a:cs typeface="Times New Roman" panose="02020603050405020304"/>
                <a:sym typeface="Times New Roman" panose="02020603050405020304"/>
              </a:rPr>
              <a:t> button to </a:t>
            </a:r>
            <a:r>
              <a:rPr lang="en-US" i="1">
                <a:latin typeface="Times New Roman" panose="02020603050405020304"/>
                <a:ea typeface="Times New Roman" panose="02020603050405020304"/>
                <a:cs typeface="Times New Roman" panose="02020603050405020304"/>
                <a:sym typeface="Times New Roman" panose="02020603050405020304"/>
              </a:rPr>
              <a:t>Yes</a:t>
            </a:r>
            <a:r>
              <a:rPr lang="en-US">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86" name="Google Shape;586;p62" descr="edit page"/>
          <p:cNvPicPr preferRelativeResize="0"/>
          <p:nvPr/>
        </p:nvPicPr>
        <p:blipFill rotWithShape="1">
          <a:blip r:embed="rId1"/>
          <a:srcRect/>
          <a:stretch>
            <a:fillRect/>
          </a:stretch>
        </p:blipFill>
        <p:spPr>
          <a:xfrm>
            <a:off x="160078" y="0"/>
            <a:ext cx="6123156" cy="663517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590" name="Shape 590"/>
        <p:cNvGrpSpPr/>
        <p:nvPr/>
      </p:nvGrpSpPr>
      <p:grpSpPr>
        <a:xfrm>
          <a:off x="0" y="0"/>
          <a:ext cx="0" cy="0"/>
          <a:chOff x="0" y="0"/>
          <a:chExt cx="0" cy="0"/>
        </a:xfrm>
      </p:grpSpPr>
      <p:sp>
        <p:nvSpPr>
          <p:cNvPr id="591" name="Google Shape;591;p63"/>
          <p:cNvSpPr txBox="1"/>
          <p:nvPr>
            <p:ph type="title"/>
          </p:nvPr>
        </p:nvSpPr>
        <p:spPr>
          <a:xfrm>
            <a:off x="6170429" y="455743"/>
            <a:ext cx="7958331" cy="107722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AD594"/>
              </a:buClr>
              <a:buSzPct val="100000"/>
              <a:buFont typeface="Times New Roman" panose="02020603050405020304"/>
              <a:buNone/>
            </a:pPr>
            <a:r>
              <a:rPr lang="en-US" sz="3100" b="1">
                <a:latin typeface="Times New Roman" panose="02020603050405020304"/>
                <a:ea typeface="Times New Roman" panose="02020603050405020304"/>
                <a:cs typeface="Times New Roman" panose="02020603050405020304"/>
                <a:sym typeface="Times New Roman" panose="02020603050405020304"/>
              </a:rPr>
              <a:t>Set Up a</a:t>
            </a:r>
            <a:br>
              <a:rPr lang="en-US" sz="3100" b="1">
                <a:latin typeface="Times New Roman" panose="02020603050405020304"/>
                <a:ea typeface="Times New Roman" panose="02020603050405020304"/>
                <a:cs typeface="Times New Roman" panose="02020603050405020304"/>
                <a:sym typeface="Times New Roman" panose="02020603050405020304"/>
              </a:rPr>
            </a:br>
            <a:r>
              <a:rPr lang="en-US" sz="3100" b="1">
                <a:latin typeface="Times New Roman" panose="02020603050405020304"/>
                <a:ea typeface="Times New Roman" panose="02020603050405020304"/>
                <a:cs typeface="Times New Roman" panose="02020603050405020304"/>
                <a:sym typeface="Times New Roman" panose="02020603050405020304"/>
              </a:rPr>
              <a:t> Payment Gateway</a:t>
            </a:r>
            <a:br>
              <a:rPr lang="en-US" b="1">
                <a:latin typeface="Times New Roman" panose="02020603050405020304"/>
                <a:ea typeface="Times New Roman" panose="02020603050405020304"/>
                <a:cs typeface="Times New Roman" panose="02020603050405020304"/>
                <a:sym typeface="Times New Roman" panose="02020603050405020304"/>
              </a:rPr>
            </a:b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92" name="Google Shape;592;p63"/>
          <p:cNvSpPr txBox="1"/>
          <p:nvPr>
            <p:ph type="body" idx="1"/>
          </p:nvPr>
        </p:nvSpPr>
        <p:spPr>
          <a:xfrm>
            <a:off x="8007531" y="2052116"/>
            <a:ext cx="2562607" cy="3997828"/>
          </a:xfrm>
          <a:prstGeom prst="rect">
            <a:avLst/>
          </a:prstGeom>
          <a:noFill/>
          <a:ln>
            <a:noFill/>
          </a:ln>
        </p:spPr>
        <p:txBody>
          <a:bodyPr spcFirstLastPara="1" wrap="square" lIns="91425" tIns="45700" rIns="91425" bIns="45700" anchor="t" anchorCtr="0">
            <a:normAutofit fontScale="92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Once you have created your products and designed your shop, it’s time to set up a payment gateway.</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52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under </a:t>
            </a:r>
            <a:r>
              <a:rPr lang="en-US" i="1">
                <a:latin typeface="Times New Roman" panose="02020603050405020304"/>
                <a:ea typeface="Times New Roman" panose="02020603050405020304"/>
                <a:cs typeface="Times New Roman" panose="02020603050405020304"/>
                <a:sym typeface="Times New Roman" panose="02020603050405020304"/>
              </a:rPr>
              <a:t>Payment &gt; Payment Methods</a:t>
            </a:r>
            <a:r>
              <a:rPr lang="en-US">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93" name="Google Shape;593;p63" descr="payment gateways menu"/>
          <p:cNvPicPr preferRelativeResize="0"/>
          <p:nvPr/>
        </p:nvPicPr>
        <p:blipFill rotWithShape="1">
          <a:blip r:embed="rId1"/>
          <a:srcRect/>
          <a:stretch>
            <a:fillRect/>
          </a:stretch>
        </p:blipFill>
        <p:spPr>
          <a:xfrm>
            <a:off x="195943" y="187180"/>
            <a:ext cx="7729129" cy="667082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597" name="Shape 597"/>
        <p:cNvGrpSpPr/>
        <p:nvPr/>
      </p:nvGrpSpPr>
      <p:grpSpPr>
        <a:xfrm>
          <a:off x="0" y="0"/>
          <a:ext cx="0" cy="0"/>
          <a:chOff x="0" y="0"/>
          <a:chExt cx="0" cy="0"/>
        </a:xfrm>
      </p:grpSpPr>
      <p:sp>
        <p:nvSpPr>
          <p:cNvPr id="598" name="Google Shape;598;p64"/>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Lucida Sans"/>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99" name="Google Shape;599;p64"/>
          <p:cNvSpPr txBox="1"/>
          <p:nvPr>
            <p:ph type="body" idx="1"/>
          </p:nvPr>
        </p:nvSpPr>
        <p:spPr>
          <a:xfrm>
            <a:off x="609600" y="1600200"/>
            <a:ext cx="10972800" cy="4709160"/>
          </a:xfrm>
          <a:prstGeom prst="rect">
            <a:avLst/>
          </a:prstGeom>
          <a:noFill/>
          <a:ln>
            <a:noFill/>
          </a:ln>
        </p:spPr>
        <p:txBody>
          <a:bodyPr spcFirstLastPara="1" wrap="square" lIns="91425" tIns="45700" rIns="91425" bIns="45700" anchor="t" anchorCtr="0">
            <a:normAutofit/>
          </a:bodyPr>
          <a:lstStyle/>
          <a:p>
            <a:pPr marL="548640" lvl="0" indent="-411480" algn="l" rtl="0">
              <a:lnSpc>
                <a:spcPct val="100000"/>
              </a:lnSpc>
              <a:spcBef>
                <a:spcPts val="0"/>
              </a:spcBef>
              <a:spcAft>
                <a:spcPts val="0"/>
              </a:spcAft>
              <a:buSzPts val="1820"/>
              <a:buChar char="▣"/>
            </a:pPr>
            <a:r>
              <a:rPr lang="en-US">
                <a:latin typeface="Times New Roman" panose="02020603050405020304"/>
                <a:ea typeface="Times New Roman" panose="02020603050405020304"/>
                <a:cs typeface="Times New Roman" panose="02020603050405020304"/>
                <a:sym typeface="Times New Roman" panose="02020603050405020304"/>
              </a:rPr>
              <a:t>At the top, you find the payment methods already available to your customers. Below are a number of modules you can install to add more to your shop. There are additional ones available in the </a:t>
            </a:r>
            <a:r>
              <a:rPr lang="en-US" u="sng">
                <a:latin typeface="Times New Roman" panose="02020603050405020304"/>
                <a:ea typeface="Times New Roman" panose="02020603050405020304"/>
                <a:cs typeface="Times New Roman" panose="02020603050405020304"/>
                <a:sym typeface="Times New Roman" panose="02020603050405020304"/>
              </a:rPr>
              <a:t>marketplace</a:t>
            </a:r>
            <a:r>
              <a:rPr lang="en-US">
                <a:latin typeface="Times New Roman" panose="02020603050405020304"/>
                <a:ea typeface="Times New Roman" panose="02020603050405020304"/>
                <a:cs typeface="Times New Roman" panose="02020603050405020304"/>
                <a:sym typeface="Times New Roman" panose="02020603050405020304"/>
              </a:rPr>
              <a: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560"/>
              </a:spcBef>
              <a:spcAft>
                <a:spcPts val="0"/>
              </a:spcAft>
              <a:buSzPts val="1820"/>
              <a:buChar char="▣"/>
            </a:pPr>
            <a:r>
              <a:rPr lang="en-US">
                <a:latin typeface="Times New Roman" panose="02020603050405020304"/>
                <a:ea typeface="Times New Roman" panose="02020603050405020304"/>
                <a:cs typeface="Times New Roman" panose="02020603050405020304"/>
                <a:sym typeface="Times New Roman" panose="02020603050405020304"/>
              </a:rPr>
              <a:t>A click on </a:t>
            </a:r>
            <a:r>
              <a:rPr lang="en-US" i="1">
                <a:latin typeface="Times New Roman" panose="02020603050405020304"/>
                <a:ea typeface="Times New Roman" panose="02020603050405020304"/>
                <a:cs typeface="Times New Roman" panose="02020603050405020304"/>
                <a:sym typeface="Times New Roman" panose="02020603050405020304"/>
              </a:rPr>
              <a:t>Configure</a:t>
            </a:r>
            <a:r>
              <a:rPr lang="en-US">
                <a:latin typeface="Times New Roman" panose="02020603050405020304"/>
                <a:ea typeface="Times New Roman" panose="02020603050405020304"/>
                <a:cs typeface="Times New Roman" panose="02020603050405020304"/>
                <a:sym typeface="Times New Roman" panose="02020603050405020304"/>
              </a:rPr>
              <a:t> starts the setup. Beware that many of the electronic payment options allow you to run them in test mode so you can try them out without actual payment.</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295910" algn="l" rtl="0">
              <a:lnSpc>
                <a:spcPct val="100000"/>
              </a:lnSpc>
              <a:spcBef>
                <a:spcPts val="560"/>
              </a:spcBef>
              <a:spcAft>
                <a:spcPts val="0"/>
              </a:spcAft>
              <a:buSzPts val="1820"/>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603" name="Shape 603"/>
        <p:cNvGrpSpPr/>
        <p:nvPr/>
      </p:nvGrpSpPr>
      <p:grpSpPr>
        <a:xfrm>
          <a:off x="0" y="0"/>
          <a:ext cx="0" cy="0"/>
          <a:chOff x="0" y="0"/>
          <a:chExt cx="0" cy="0"/>
        </a:xfrm>
      </p:grpSpPr>
      <p:sp>
        <p:nvSpPr>
          <p:cNvPr id="604" name="Google Shape;604;p65"/>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Lucida Sans"/>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05" name="Google Shape;605;p65"/>
          <p:cNvSpPr txBox="1"/>
          <p:nvPr>
            <p:ph type="body" idx="1"/>
          </p:nvPr>
        </p:nvSpPr>
        <p:spPr>
          <a:xfrm>
            <a:off x="7498081" y="2052116"/>
            <a:ext cx="3840480" cy="3997828"/>
          </a:xfrm>
          <a:prstGeom prst="rect">
            <a:avLst/>
          </a:prstGeom>
          <a:noFill/>
          <a:ln>
            <a:noFill/>
          </a:ln>
        </p:spPr>
        <p:txBody>
          <a:bodyPr spcFirstLastPara="1" wrap="square" lIns="91425" tIns="45700" rIns="91425" bIns="45700" anchor="t" anchorCtr="0">
            <a:normAutofit fontScale="77500" lnSpcReduction="20000"/>
          </a:bodyPr>
          <a:lstStyle/>
          <a:p>
            <a:pPr marL="548640" lvl="0" indent="-411480" algn="l" rtl="0">
              <a:lnSpc>
                <a:spcPct val="100000"/>
              </a:lnSpc>
              <a:spcBef>
                <a:spcPts val="0"/>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Configure any module.</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Once active, payment gateways are automatically available to visitors, no need to hook these modules anywhere. </a:t>
            </a:r>
            <a:endParaRPr lang="en-US">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435"/>
              </a:spcBef>
              <a:spcAft>
                <a:spcPts val="0"/>
              </a:spcAft>
              <a:buSzPct val="65000"/>
              <a:buChar char="▣"/>
            </a:pPr>
            <a:r>
              <a:rPr lang="en-US">
                <a:latin typeface="Times New Roman" panose="02020603050405020304"/>
                <a:ea typeface="Times New Roman" panose="02020603050405020304"/>
                <a:cs typeface="Times New Roman" panose="02020603050405020304"/>
                <a:sym typeface="Times New Roman" panose="02020603050405020304"/>
              </a:rPr>
              <a:t>However, if you want to remove payment gateways you are no longer using, you need to do so in the </a:t>
            </a:r>
            <a:r>
              <a:rPr lang="en-US" i="1">
                <a:latin typeface="Times New Roman" panose="02020603050405020304"/>
                <a:ea typeface="Times New Roman" panose="02020603050405020304"/>
                <a:cs typeface="Times New Roman" panose="02020603050405020304"/>
                <a:sym typeface="Times New Roman" panose="02020603050405020304"/>
              </a:rPr>
              <a:t>Module Manager</a:t>
            </a:r>
            <a:r>
              <a:rPr lang="en-US">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606" name="Google Shape;606;p65" descr="configure payment gateway"/>
          <p:cNvPicPr preferRelativeResize="0"/>
          <p:nvPr/>
        </p:nvPicPr>
        <p:blipFill rotWithShape="1">
          <a:blip r:embed="rId1"/>
          <a:srcRect/>
          <a:stretch>
            <a:fillRect/>
          </a:stretch>
        </p:blipFill>
        <p:spPr>
          <a:xfrm>
            <a:off x="233952" y="2064248"/>
            <a:ext cx="5644334" cy="41910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610" name="Shape 610"/>
        <p:cNvGrpSpPr/>
        <p:nvPr/>
      </p:nvGrpSpPr>
      <p:grpSpPr>
        <a:xfrm>
          <a:off x="0" y="0"/>
          <a:ext cx="0" cy="0"/>
          <a:chOff x="0" y="0"/>
          <a:chExt cx="0" cy="0"/>
        </a:xfrm>
      </p:grpSpPr>
      <p:sp>
        <p:nvSpPr>
          <p:cNvPr id="611" name="Google Shape;611;p66"/>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Times New Roman" panose="02020603050405020304"/>
              <a:buNone/>
            </a:pPr>
            <a:r>
              <a:rPr lang="en-US">
                <a:latin typeface="Times New Roman" panose="02020603050405020304"/>
                <a:ea typeface="Times New Roman" panose="02020603050405020304"/>
                <a:cs typeface="Times New Roman" panose="02020603050405020304"/>
                <a:sym typeface="Times New Roman" panose="02020603050405020304"/>
              </a:rPr>
              <a:t>QUESTIONS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12" name="Google Shape;612;p66"/>
          <p:cNvSpPr txBox="1"/>
          <p:nvPr>
            <p:ph type="body" idx="1"/>
          </p:nvPr>
        </p:nvSpPr>
        <p:spPr>
          <a:xfrm>
            <a:off x="992778" y="1345475"/>
            <a:ext cx="10189028" cy="5029200"/>
          </a:xfrm>
          <a:prstGeom prst="rect">
            <a:avLst/>
          </a:prstGeom>
          <a:noFill/>
          <a:ln>
            <a:noFill/>
          </a:ln>
        </p:spPr>
        <p:txBody>
          <a:bodyPr spcFirstLastPara="1" wrap="square" lIns="91425" tIns="45700" rIns="91425" bIns="45700" anchor="t" anchorCtr="0">
            <a:noAutofit/>
          </a:bodyPr>
          <a:lstStyle/>
          <a:p>
            <a:pPr marL="548640" lvl="0" indent="-411480" algn="l" rtl="0">
              <a:lnSpc>
                <a:spcPct val="100000"/>
              </a:lnSpc>
              <a:spcBef>
                <a:spcPts val="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How to install prestashop CMS?							(5)</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Write some of the features of prestashop.					(5)</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What  are the content present in prestashop’s dashboard.		(5)</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Explain create a product functionality of prestashop in detail.</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Explain the following w.r.t prestashops create a product functionality: basic settings, quantities , shipping, pricing and seo</a:t>
            </a:r>
            <a:endParaRPr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How to publish a product in prestashop.</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How to modify prestashop’s menu and pages? </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Write a note on adjusting your design in prestashop.</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How to install and change the theme in prestashop?</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Write a note on working with module in prestashop.</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What are hooks and modules in prestashop?</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Give an example of  a hook.</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How to get rid of hooks?</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What is transplanting?</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320"/>
              </a:spcBef>
              <a:spcAft>
                <a:spcPts val="0"/>
              </a:spcAft>
              <a:buSzPts val="1040"/>
              <a:buChar char="▣"/>
            </a:pPr>
            <a:r>
              <a:rPr lang="en-US" sz="1600">
                <a:latin typeface="Times New Roman" panose="02020603050405020304"/>
                <a:ea typeface="Times New Roman" panose="02020603050405020304"/>
                <a:cs typeface="Times New Roman" panose="02020603050405020304"/>
                <a:sym typeface="Times New Roman" panose="02020603050405020304"/>
              </a:rPr>
              <a:t>How to set up a payment gateway?</a:t>
            </a:r>
            <a:endParaRPr lang="en-US" sz="1600">
              <a:latin typeface="Times New Roman" panose="02020603050405020304"/>
              <a:ea typeface="Times New Roman" panose="02020603050405020304"/>
              <a:cs typeface="Times New Roman" panose="02020603050405020304"/>
              <a:sym typeface="Times New Roman" panose="02020603050405020304"/>
            </a:endParaRPr>
          </a:p>
          <a:p>
            <a:pPr marL="548640" lvl="0" indent="-345440" algn="l" rtl="0">
              <a:lnSpc>
                <a:spcPct val="100000"/>
              </a:lnSpc>
              <a:spcBef>
                <a:spcPts val="320"/>
              </a:spcBef>
              <a:spcAft>
                <a:spcPts val="0"/>
              </a:spcAft>
              <a:buSzPts val="1040"/>
              <a:buNone/>
            </a:pPr>
            <a:endParaRPr sz="1600">
              <a:latin typeface="Times New Roman" panose="02020603050405020304"/>
              <a:ea typeface="Times New Roman" panose="02020603050405020304"/>
              <a:cs typeface="Times New Roman" panose="02020603050405020304"/>
              <a:sym typeface="Times New Roman" panose="02020603050405020304"/>
            </a:endParaRPr>
          </a:p>
          <a:p>
            <a:pPr marL="548640" lvl="0" indent="-345440" algn="l" rtl="0">
              <a:lnSpc>
                <a:spcPct val="100000"/>
              </a:lnSpc>
              <a:spcBef>
                <a:spcPts val="320"/>
              </a:spcBef>
              <a:spcAft>
                <a:spcPts val="0"/>
              </a:spcAft>
              <a:buSzPts val="1040"/>
              <a:buNone/>
            </a:pPr>
            <a:endParaRPr sz="1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616" name="Shape 616"/>
        <p:cNvGrpSpPr/>
        <p:nvPr/>
      </p:nvGrpSpPr>
      <p:grpSpPr>
        <a:xfrm>
          <a:off x="0" y="0"/>
          <a:ext cx="0" cy="0"/>
          <a:chOff x="0" y="0"/>
          <a:chExt cx="0" cy="0"/>
        </a:xfrm>
      </p:grpSpPr>
      <p:sp>
        <p:nvSpPr>
          <p:cNvPr id="617" name="Google Shape;617;p67"/>
          <p:cNvSpPr txBox="1"/>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AD594"/>
              </a:buClr>
              <a:buSzPts val="4100"/>
              <a:buFont typeface="Times New Roman" panose="02020603050405020304"/>
              <a:buNone/>
            </a:pPr>
            <a:r>
              <a:rPr lang="en-US">
                <a:latin typeface="Times New Roman" panose="02020603050405020304"/>
                <a:ea typeface="Times New Roman" panose="02020603050405020304"/>
                <a:cs typeface="Times New Roman" panose="02020603050405020304"/>
                <a:sym typeface="Times New Roman" panose="02020603050405020304"/>
              </a:rPr>
              <a:t>References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18" name="Google Shape;618;p67"/>
          <p:cNvSpPr txBox="1"/>
          <p:nvPr>
            <p:ph type="body" idx="1"/>
          </p:nvPr>
        </p:nvSpPr>
        <p:spPr>
          <a:xfrm>
            <a:off x="609600" y="1600200"/>
            <a:ext cx="10972800" cy="4709160"/>
          </a:xfrm>
          <a:prstGeom prst="rect">
            <a:avLst/>
          </a:prstGeom>
          <a:noFill/>
          <a:ln>
            <a:noFill/>
          </a:ln>
        </p:spPr>
        <p:txBody>
          <a:bodyPr spcFirstLastPara="1" wrap="square" lIns="91425" tIns="45700" rIns="91425" bIns="45700" anchor="t" anchorCtr="0">
            <a:normAutofit lnSpcReduction="10000"/>
          </a:bodyPr>
          <a:lstStyle/>
          <a:p>
            <a:pPr marL="548640" lvl="0" indent="-411480" algn="l" rtl="0">
              <a:lnSpc>
                <a:spcPct val="100000"/>
              </a:lnSpc>
              <a:spcBef>
                <a:spcPts val="0"/>
              </a:spcBef>
              <a:spcAft>
                <a:spcPts val="0"/>
              </a:spcAft>
              <a:buSzPts val="1820"/>
              <a:buChar char="▣"/>
            </a:pPr>
            <a:endParaRPr>
              <a:latin typeface="Times New Roman" panose="02020603050405020304"/>
              <a:ea typeface="Times New Roman" panose="02020603050405020304"/>
              <a:cs typeface="Times New Roman" panose="02020603050405020304"/>
              <a:sym typeface="Times New Roman" panose="02020603050405020304"/>
            </a:endParaRPr>
          </a:p>
          <a:p>
            <a:pPr marL="548640" lvl="0" indent="-494030" algn="l" rtl="0">
              <a:lnSpc>
                <a:spcPct val="100000"/>
              </a:lnSpc>
              <a:spcBef>
                <a:spcPts val="0"/>
              </a:spcBef>
              <a:spcAft>
                <a:spcPts val="0"/>
              </a:spcAft>
              <a:buSzPts val="3120"/>
              <a:buFont typeface="Times New Roman" panose="02020603050405020304"/>
              <a:buChar char="▣"/>
            </a:pPr>
            <a:r>
              <a:rPr lang="en-US" sz="27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1"/>
              </a:rPr>
              <a:t>https://www.prestashop.com/en/blog/how-to-install-prestashop</a:t>
            </a:r>
            <a:endParaRPr sz="4100">
              <a:latin typeface="Times New Roman" panose="02020603050405020304"/>
              <a:ea typeface="Times New Roman" panose="02020603050405020304"/>
              <a:cs typeface="Times New Roman" panose="02020603050405020304"/>
              <a:sym typeface="Times New Roman" panose="02020603050405020304"/>
            </a:endParaRPr>
          </a:p>
          <a:p>
            <a:pPr marL="548640" lvl="0" indent="-548640" algn="l" rtl="0">
              <a:lnSpc>
                <a:spcPct val="100000"/>
              </a:lnSpc>
              <a:spcBef>
                <a:spcPts val="0"/>
              </a:spcBef>
              <a:spcAft>
                <a:spcPts val="0"/>
              </a:spcAft>
              <a:buSzPts val="4100"/>
              <a:buFont typeface="Times New Roman" panose="02020603050405020304"/>
              <a:buChar char="▣"/>
            </a:pPr>
            <a:r>
              <a:rPr lang="en-US" sz="2765"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2"/>
              </a:rPr>
              <a:t>https://studyopedia.com/prestashop/prestashop-installation/</a:t>
            </a:r>
            <a:r>
              <a:rPr lang="en-US" sz="41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2"/>
              </a:rPr>
              <a:t> </a:t>
            </a:r>
            <a:r>
              <a:rPr lang="en-US" sz="4100">
                <a:latin typeface="Times New Roman" panose="02020603050405020304"/>
                <a:ea typeface="Times New Roman" panose="02020603050405020304"/>
                <a:cs typeface="Times New Roman" panose="02020603050405020304"/>
                <a:sym typeface="Times New Roman" panose="02020603050405020304"/>
              </a:rPr>
              <a:t> </a:t>
            </a:r>
            <a:endParaRPr sz="4100">
              <a:latin typeface="Times New Roman" panose="02020603050405020304"/>
              <a:ea typeface="Times New Roman" panose="02020603050405020304"/>
              <a:cs typeface="Times New Roman" panose="02020603050405020304"/>
              <a:sym typeface="Times New Roman" panose="02020603050405020304"/>
            </a:endParaRPr>
          </a:p>
          <a:p>
            <a:pPr marL="548640" lvl="0" indent="-514985" algn="l" rtl="0">
              <a:lnSpc>
                <a:spcPct val="115000"/>
              </a:lnSpc>
              <a:spcBef>
                <a:spcPts val="0"/>
              </a:spcBef>
              <a:spcAft>
                <a:spcPts val="0"/>
              </a:spcAft>
              <a:buSzPts val="2800"/>
              <a:buFont typeface="Times New Roman" panose="02020603050405020304"/>
              <a:buChar char="▣"/>
            </a:pPr>
            <a:r>
              <a:rPr lang="en-US"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3"/>
              </a:rPr>
              <a:t>https://litextension.com/blog/prestashop-tutorial/</a:t>
            </a:r>
            <a:endParaRPr u="sng">
              <a:solidFill>
                <a:schemeClr val="hlink"/>
              </a:solidFill>
              <a:latin typeface="Times New Roman" panose="02020603050405020304"/>
              <a:ea typeface="Times New Roman" panose="02020603050405020304"/>
              <a:cs typeface="Times New Roman" panose="02020603050405020304"/>
              <a:sym typeface="Times New Roman" panose="02020603050405020304"/>
            </a:endParaRPr>
          </a:p>
          <a:p>
            <a:pPr marL="548640" lvl="0" indent="-514985" algn="l" rtl="0">
              <a:lnSpc>
                <a:spcPct val="115000"/>
              </a:lnSpc>
              <a:spcBef>
                <a:spcPts val="0"/>
              </a:spcBef>
              <a:spcAft>
                <a:spcPts val="0"/>
              </a:spcAft>
              <a:buSzPts val="2800"/>
              <a:buFont typeface="Times New Roman" panose="02020603050405020304"/>
              <a:buChar char="▣"/>
            </a:pPr>
            <a:r>
              <a:rPr lang="en-US"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4"/>
              </a:rPr>
              <a:t>https://prestabuilder.com/install-new-module-prestashop-1-7/</a:t>
            </a:r>
            <a:endParaRPr u="sng">
              <a:solidFill>
                <a:schemeClr val="hlink"/>
              </a:solidFill>
              <a:latin typeface="Times New Roman" panose="02020603050405020304"/>
              <a:ea typeface="Times New Roman" panose="02020603050405020304"/>
              <a:cs typeface="Times New Roman" panose="02020603050405020304"/>
              <a:sym typeface="Times New Roman" panose="02020603050405020304"/>
            </a:endParaRPr>
          </a:p>
          <a:p>
            <a:pPr marL="548640" lvl="0" indent="-473710" algn="l" rtl="0">
              <a:lnSpc>
                <a:spcPct val="100000"/>
              </a:lnSpc>
              <a:spcBef>
                <a:spcPts val="0"/>
              </a:spcBef>
              <a:spcAft>
                <a:spcPts val="0"/>
              </a:spcAft>
              <a:buSzPts val="2800"/>
              <a:buFont typeface="Times New Roman" panose="02020603050405020304"/>
              <a:buChar char="▣"/>
            </a:pPr>
            <a:r>
              <a:rPr lang="en-US"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5"/>
              </a:rPr>
              <a:t>https://www.inmotionhosting.com/support/edu/prestashop/login-prestashop-dashboard/#:~:text=How%20to%20Log%20Into%20Your%20PrestaShop%201.6%20Dashboard,example.com%2Fadmin%E2%80%9C</a:t>
            </a:r>
            <a:r>
              <a:rPr lang="en-US">
                <a:latin typeface="Times New Roman" panose="02020603050405020304"/>
                <a:ea typeface="Times New Roman" panose="02020603050405020304"/>
                <a:cs typeface="Times New Roman" panose="02020603050405020304"/>
                <a:sym typeface="Times New Roman" panose="02020603050405020304"/>
              </a:rPr>
              <a:t>. </a:t>
            </a:r>
            <a:endParaRPr>
              <a:latin typeface="Times New Roman" panose="02020603050405020304"/>
              <a:ea typeface="Times New Roman" panose="02020603050405020304"/>
              <a:cs typeface="Times New Roman" panose="02020603050405020304"/>
              <a:sym typeface="Times New Roman" panose="02020603050405020304"/>
            </a:endParaRPr>
          </a:p>
          <a:p>
            <a:pPr marL="548640" lvl="0" indent="-411480" algn="l" rtl="0">
              <a:lnSpc>
                <a:spcPct val="100000"/>
              </a:lnSpc>
              <a:spcBef>
                <a:spcPts val="0"/>
              </a:spcBef>
              <a:spcAft>
                <a:spcPts val="0"/>
              </a:spcAft>
              <a:buSzPts val="1820"/>
              <a:buChar char="▣"/>
            </a:pPr>
            <a:r>
              <a:rPr lang="en-US"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6"/>
              </a:rPr>
              <a:t>https://websitesetup.org/prestashop-tutorial/</a:t>
            </a:r>
            <a:endParaRPr>
              <a:latin typeface="Times New Roman" panose="02020603050405020304"/>
              <a:ea typeface="Times New Roman" panose="02020603050405020304"/>
              <a:cs typeface="Times New Roman" panose="02020603050405020304"/>
              <a:sym typeface="Times New Roman" panose="02020603050405020304"/>
            </a:endParaRPr>
          </a:p>
          <a:p>
            <a:pPr marL="548640" lvl="0" indent="-370205" algn="l" rtl="0">
              <a:lnSpc>
                <a:spcPct val="100000"/>
              </a:lnSpc>
              <a:spcBef>
                <a:spcPts val="0"/>
              </a:spcBef>
              <a:spcAft>
                <a:spcPts val="0"/>
              </a:spcAft>
              <a:buSzPts val="1170"/>
              <a:buFont typeface="Times New Roman" panose="02020603050405020304"/>
              <a:buChar char="▣"/>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7"/>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65" name="Google Shape;165;p7"/>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Manual Installation via MySQL &amp; FTP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6" name="Google Shape;166;p7"/>
          <p:cNvSpPr txBox="1"/>
          <p:nvPr/>
        </p:nvSpPr>
        <p:spPr>
          <a:xfrm>
            <a:off x="1146699" y="1097274"/>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The Process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7" name="Google Shape;167;p7"/>
          <p:cNvSpPr txBox="1"/>
          <p:nvPr/>
        </p:nvSpPr>
        <p:spPr>
          <a:xfrm>
            <a:off x="1146699" y="1915499"/>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1: Download PrestaShop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68" name="Google Shape;168;p7" descr="Download PrestaShop"/>
          <p:cNvPicPr preferRelativeResize="0"/>
          <p:nvPr/>
        </p:nvPicPr>
        <p:blipFill rotWithShape="1">
          <a:blip r:embed="rId1"/>
          <a:srcRect/>
          <a:stretch>
            <a:fillRect/>
          </a:stretch>
        </p:blipFill>
        <p:spPr>
          <a:xfrm>
            <a:off x="2532409" y="2634160"/>
            <a:ext cx="7127182" cy="3944791"/>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8"/>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74" name="Google Shape;174;p8"/>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Manual Installation via MySQL &amp; FTP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 name="Google Shape;175;p8"/>
          <p:cNvSpPr txBox="1"/>
          <p:nvPr/>
        </p:nvSpPr>
        <p:spPr>
          <a:xfrm>
            <a:off x="1146699" y="1264200"/>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2: Uploading the Files on Your Server </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176" name="Google Shape;176;p8" descr="zip download PrestaShop"/>
          <p:cNvPicPr preferRelativeResize="0"/>
          <p:nvPr/>
        </p:nvPicPr>
        <p:blipFill rotWithShape="1">
          <a:blip r:embed="rId1"/>
          <a:srcRect/>
          <a:stretch>
            <a:fillRect/>
          </a:stretch>
        </p:blipFill>
        <p:spPr>
          <a:xfrm>
            <a:off x="1146699" y="1990092"/>
            <a:ext cx="5884308" cy="1302598"/>
          </a:xfrm>
          <a:prstGeom prst="rect">
            <a:avLst/>
          </a:prstGeom>
          <a:noFill/>
          <a:ln w="9525" cap="flat" cmpd="sng">
            <a:solidFill>
              <a:schemeClr val="lt1"/>
            </a:solidFill>
            <a:prstDash val="solid"/>
            <a:round/>
            <a:headEnd type="none" w="sm" len="sm"/>
            <a:tailEnd type="none" w="sm" len="sm"/>
          </a:ln>
        </p:spPr>
      </p:pic>
      <p:pic>
        <p:nvPicPr>
          <p:cNvPr id="177" name="Google Shape;177;p8" descr="DirectAdmin - File Manager"/>
          <p:cNvPicPr preferRelativeResize="0"/>
          <p:nvPr/>
        </p:nvPicPr>
        <p:blipFill rotWithShape="1">
          <a:blip r:embed="rId2"/>
          <a:srcRect/>
          <a:stretch>
            <a:fillRect/>
          </a:stretch>
        </p:blipFill>
        <p:spPr>
          <a:xfrm>
            <a:off x="6393618" y="3495362"/>
            <a:ext cx="4873625" cy="1755775"/>
          </a:xfrm>
          <a:prstGeom prst="rect">
            <a:avLst/>
          </a:prstGeom>
          <a:noFill/>
          <a:ln w="9525" cap="flat" cmpd="sng">
            <a:solidFill>
              <a:schemeClr val="lt1"/>
            </a:solidFill>
            <a:prstDash val="solid"/>
            <a:round/>
            <a:headEnd type="none" w="sm" len="sm"/>
            <a:tailEnd type="none" w="sm" len="sm"/>
          </a:ln>
        </p:spPr>
      </p:pic>
      <p:pic>
        <p:nvPicPr>
          <p:cNvPr id="178" name="Google Shape;178;p8" descr="Extract floder - zip PrestaShop"/>
          <p:cNvPicPr preferRelativeResize="0"/>
          <p:nvPr/>
        </p:nvPicPr>
        <p:blipFill rotWithShape="1">
          <a:blip r:embed="rId3"/>
          <a:srcRect/>
          <a:stretch>
            <a:fillRect/>
          </a:stretch>
        </p:blipFill>
        <p:spPr>
          <a:xfrm>
            <a:off x="1222375" y="4971603"/>
            <a:ext cx="4873625" cy="16732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9"/>
          <p:cNvSpPr txBox="1"/>
          <p:nvPr/>
        </p:nvSpPr>
        <p:spPr>
          <a:xfrm rot="-5400000">
            <a:off x="-2927413" y="3051974"/>
            <a:ext cx="6858001" cy="75405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300"/>
              <a:buFont typeface="Arial" panose="020B0604020202020204"/>
              <a:buNone/>
            </a:pPr>
            <a:r>
              <a:rPr lang="en-US"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rPr>
              <a:t>How to Install PrestaShop?</a:t>
            </a:r>
            <a:endParaRPr sz="4300" b="0" i="0" u="none" strike="noStrike" cap="none">
              <a:solidFill>
                <a:schemeClr val="lt1"/>
              </a:solidFill>
              <a:latin typeface="Book Antiqua" panose="02040602050305030304"/>
              <a:ea typeface="Book Antiqua" panose="02040602050305030304"/>
              <a:cs typeface="Book Antiqua" panose="02040602050305030304"/>
              <a:sym typeface="Book Antiqua" panose="02040602050305030304"/>
            </a:endParaRPr>
          </a:p>
        </p:txBody>
      </p:sp>
      <p:sp>
        <p:nvSpPr>
          <p:cNvPr id="184" name="Google Shape;184;p9"/>
          <p:cNvSpPr txBox="1"/>
          <p:nvPr/>
        </p:nvSpPr>
        <p:spPr>
          <a:xfrm>
            <a:off x="1146699" y="279049"/>
            <a:ext cx="9898602" cy="707886"/>
          </a:xfrm>
          <a:prstGeom prst="rect">
            <a:avLst/>
          </a:prstGeom>
          <a:noFill/>
          <a:ln>
            <a:noFill/>
          </a:ln>
        </p:spPr>
        <p:txBody>
          <a:bodyPr spcFirstLastPara="1" wrap="square" lIns="91425" tIns="45700" rIns="91425" bIns="45700" anchor="t" anchorCtr="0">
            <a:spAutoFit/>
          </a:bodyPr>
          <a:lstStyle/>
          <a:p>
            <a:pPr marL="6350" marR="0" lvl="0" indent="0" algn="ctr" rtl="0">
              <a:lnSpc>
                <a:spcPct val="100000"/>
              </a:lnSpc>
              <a:spcBef>
                <a:spcPts val="0"/>
              </a:spcBef>
              <a:spcAft>
                <a:spcPts val="0"/>
              </a:spcAft>
              <a:buClr>
                <a:srgbClr val="000000"/>
              </a:buClr>
              <a:buSzPts val="4000"/>
              <a:buFont typeface="Arial" panose="020B0604020202020204"/>
              <a:buNone/>
            </a:pPr>
            <a:r>
              <a:rPr lang="en-US" sz="40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Manual Installation via MySQL &amp; FTP</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 name="Google Shape;185;p9"/>
          <p:cNvSpPr txBox="1"/>
          <p:nvPr/>
        </p:nvSpPr>
        <p:spPr>
          <a:xfrm>
            <a:off x="1146699" y="1264200"/>
            <a:ext cx="9898602" cy="523220"/>
          </a:xfrm>
          <a:prstGeom prst="rect">
            <a:avLst/>
          </a:prstGeom>
          <a:noFill/>
          <a:ln>
            <a:noFill/>
          </a:ln>
        </p:spPr>
        <p:txBody>
          <a:bodyPr spcFirstLastPara="1" wrap="square" lIns="91425" tIns="45700" rIns="91425" bIns="45700" anchor="t" anchorCtr="0">
            <a:spAutoFit/>
          </a:bodyPr>
          <a:lstStyle/>
          <a:p>
            <a:pPr marL="6350" marR="0" lvl="0" indent="0" algn="just" rtl="0">
              <a:lnSpc>
                <a:spcPct val="100000"/>
              </a:lnSpc>
              <a:spcBef>
                <a:spcPts val="0"/>
              </a:spcBef>
              <a:spcAft>
                <a:spcPts val="0"/>
              </a:spcAft>
              <a:buClr>
                <a:srgbClr val="000000"/>
              </a:buClr>
              <a:buSzPts val="2800"/>
              <a:buFont typeface="Arial" panose="020B0604020202020204"/>
              <a:buNone/>
            </a:pPr>
            <a:r>
              <a:rPr lang="en-US"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rPr>
              <a:t>Step 2: Uploading the Files on Your Server </a:t>
            </a:r>
            <a:endParaRPr sz="2800" b="1" i="0" u="sng" strike="noStrike" cap="none">
              <a:solidFill>
                <a:schemeClr val="dk1"/>
              </a:solidFill>
              <a:latin typeface="Shadows Into Light" panose="02000000000000000000"/>
              <a:ea typeface="Shadows Into Light" panose="02000000000000000000"/>
              <a:cs typeface="Shadows Into Light" panose="02000000000000000000"/>
              <a:sym typeface="Shadows Into Light" panose="02000000000000000000"/>
            </a:endParaRPr>
          </a:p>
        </p:txBody>
      </p:sp>
      <p:pic>
        <p:nvPicPr>
          <p:cNvPr id="186" name="Google Shape;186;p9" descr="Cpanel File Manager"/>
          <p:cNvPicPr preferRelativeResize="0"/>
          <p:nvPr/>
        </p:nvPicPr>
        <p:blipFill rotWithShape="1">
          <a:blip r:embed="rId1"/>
          <a:srcRect/>
          <a:stretch>
            <a:fillRect/>
          </a:stretch>
        </p:blipFill>
        <p:spPr>
          <a:xfrm>
            <a:off x="1146699" y="2064684"/>
            <a:ext cx="5549738" cy="1051377"/>
          </a:xfrm>
          <a:prstGeom prst="rect">
            <a:avLst/>
          </a:prstGeom>
          <a:noFill/>
          <a:ln w="9525" cap="flat" cmpd="sng">
            <a:solidFill>
              <a:schemeClr val="lt1"/>
            </a:solidFill>
            <a:prstDash val="solid"/>
            <a:round/>
            <a:headEnd type="none" w="sm" len="sm"/>
            <a:tailEnd type="none" w="sm" len="sm"/>
          </a:ln>
        </p:spPr>
      </p:pic>
      <p:pic>
        <p:nvPicPr>
          <p:cNvPr id="187" name="Google Shape;187;p9" descr="Cpanel - Extract"/>
          <p:cNvPicPr preferRelativeResize="0"/>
          <p:nvPr/>
        </p:nvPicPr>
        <p:blipFill rotWithShape="1">
          <a:blip r:embed="rId2"/>
          <a:srcRect/>
          <a:stretch>
            <a:fillRect/>
          </a:stretch>
        </p:blipFill>
        <p:spPr>
          <a:xfrm>
            <a:off x="6062855" y="3519044"/>
            <a:ext cx="4982446" cy="1551537"/>
          </a:xfrm>
          <a:prstGeom prst="rect">
            <a:avLst/>
          </a:prstGeom>
          <a:noFill/>
          <a:ln w="9525" cap="flat" cmpd="sng">
            <a:solidFill>
              <a:schemeClr val="lt1"/>
            </a:solidFill>
            <a:prstDash val="solid"/>
            <a:round/>
            <a:headEnd type="none" w="sm" len="sm"/>
            <a:tailEnd type="none" w="sm" len="sm"/>
          </a:ln>
        </p:spPr>
      </p:pic>
      <p:pic>
        <p:nvPicPr>
          <p:cNvPr id="188" name="Google Shape;188;p9" descr="Upload via FileZilla"/>
          <p:cNvPicPr preferRelativeResize="0"/>
          <p:nvPr/>
        </p:nvPicPr>
        <p:blipFill rotWithShape="1">
          <a:blip r:embed="rId3"/>
          <a:srcRect/>
          <a:stretch>
            <a:fillRect/>
          </a:stretch>
        </p:blipFill>
        <p:spPr>
          <a:xfrm>
            <a:off x="1122736" y="5472000"/>
            <a:ext cx="5450099" cy="879117"/>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Apex">
  <a:themeElements>
    <a:clrScheme name="Apex">
      <a:dk1>
        <a:srgbClr val="000000"/>
      </a:dk1>
      <a:lt1>
        <a:srgbClr val="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19196</Words>
  <Application>WPS Presentation</Application>
  <PresentationFormat/>
  <Paragraphs>445</Paragraphs>
  <Slides>67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67</vt:i4>
      </vt:variant>
    </vt:vector>
  </HeadingPairs>
  <TitlesOfParts>
    <vt:vector size="81" baseType="lpstr">
      <vt:lpstr>Arial</vt:lpstr>
      <vt:lpstr>SimSun</vt:lpstr>
      <vt:lpstr>Wingdings</vt:lpstr>
      <vt:lpstr>Arial</vt:lpstr>
      <vt:lpstr>Lucida Sans</vt:lpstr>
      <vt:lpstr>Lucida Sans Unicode</vt:lpstr>
      <vt:lpstr>Noto Sans Symbols</vt:lpstr>
      <vt:lpstr>Segoe Print</vt:lpstr>
      <vt:lpstr>Book Antiqua</vt:lpstr>
      <vt:lpstr>Shadows Into Light</vt:lpstr>
      <vt:lpstr>Microsoft YaHei</vt:lpstr>
      <vt:lpstr>Arial Unicode MS</vt:lpstr>
      <vt:lpstr>Times New Roman</vt:lpstr>
      <vt:lpstr>Apex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Dashboard</vt:lpstr>
      <vt:lpstr>Contd..</vt:lpstr>
      <vt:lpstr>Contd..</vt:lpstr>
      <vt:lpstr>Create a Product </vt:lpstr>
      <vt:lpstr>PowerPoint 演示文稿</vt:lpstr>
      <vt:lpstr>1. Basic Settings </vt:lpstr>
      <vt:lpstr>2.Quantities </vt:lpstr>
      <vt:lpstr>3. Shipping </vt:lpstr>
      <vt:lpstr>4. Pricing </vt:lpstr>
      <vt:lpstr>5. SEO </vt:lpstr>
      <vt:lpstr>6. Options </vt:lpstr>
      <vt:lpstr>7. Publish the Product </vt:lpstr>
      <vt:lpstr>PowerPoint 演示文稿</vt:lpstr>
      <vt:lpstr>Adjust Your Design 1. Check Theme &amp; Logo </vt:lpstr>
      <vt:lpstr>2. Install and Change Your Theme </vt:lpstr>
      <vt:lpstr>3. Choose Page Layouts </vt:lpstr>
      <vt:lpstr>4. Work With Modules </vt:lpstr>
      <vt:lpstr>PowerPoint 演示文稿</vt:lpstr>
      <vt:lpstr>PowerPoint 演示文稿</vt:lpstr>
      <vt:lpstr>PowerPoint 演示文稿</vt:lpstr>
      <vt:lpstr>5.Transplant Modules </vt:lpstr>
      <vt:lpstr>PowerPoint 演示文稿</vt:lpstr>
      <vt:lpstr>6.Modify Your Menu </vt:lpstr>
      <vt:lpstr>7. Modify Pages </vt:lpstr>
      <vt:lpstr>PowerPoint 演示文稿</vt:lpstr>
      <vt:lpstr>Set Up a  Payment Gateway </vt:lpstr>
      <vt:lpstr>PowerPoint 演示文稿</vt:lpstr>
      <vt:lpstr>PowerPoint 演示文稿</vt:lpstr>
      <vt:lpstr>QUESTIONS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Carrisha Rodrigues</dc:creator>
  <cp:lastModifiedBy>SC</cp:lastModifiedBy>
  <cp:revision>1</cp:revision>
  <dcterms:created xsi:type="dcterms:W3CDTF">2024-02-23T15:48:23Z</dcterms:created>
  <dcterms:modified xsi:type="dcterms:W3CDTF">2024-02-23T15:48:23Z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D3897E7DE50D4113A733EE804FDCDADA_12</vt:lpwstr>
  </property>
  <property fmtid="{D5CDD505-2E9C-101B-9397-08002B2CF9AE}" pid="3" name="KSOProductBuildVer">
    <vt:lpwstr>1033-12.2.0.13431</vt:lpwstr>
  </property>
</Properties>
</file>